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5" r:id="rId8"/>
    <p:sldId id="264" r:id="rId9"/>
    <p:sldId id="267" r:id="rId10"/>
    <p:sldId id="272" r:id="rId11"/>
    <p:sldId id="268" r:id="rId12"/>
    <p:sldId id="269" r:id="rId13"/>
    <p:sldId id="271"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85" d="100"/>
          <a:sy n="85"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0a3e6ae38a5f7ef" providerId="LiveId" clId="{BE059FDA-8244-46BB-A49D-3DFB07C5934D}"/>
    <pc:docChg chg="undo custSel addSld modSld">
      <pc:chgData name="" userId="30a3e6ae38a5f7ef" providerId="LiveId" clId="{BE059FDA-8244-46BB-A49D-3DFB07C5934D}" dt="2022-09-26T08:12:41.233" v="783" actId="1076"/>
      <pc:docMkLst>
        <pc:docMk/>
      </pc:docMkLst>
      <pc:sldChg chg="addSp modSp">
        <pc:chgData name="" userId="30a3e6ae38a5f7ef" providerId="LiveId" clId="{BE059FDA-8244-46BB-A49D-3DFB07C5934D}" dt="2022-09-26T07:37:34.392" v="703" actId="1076"/>
        <pc:sldMkLst>
          <pc:docMk/>
          <pc:sldMk cId="2223836106" sldId="256"/>
        </pc:sldMkLst>
        <pc:picChg chg="add mod">
          <ac:chgData name="" userId="30a3e6ae38a5f7ef" providerId="LiveId" clId="{BE059FDA-8244-46BB-A49D-3DFB07C5934D}" dt="2022-09-26T07:37:34.392" v="703" actId="1076"/>
          <ac:picMkLst>
            <pc:docMk/>
            <pc:sldMk cId="2223836106" sldId="256"/>
            <ac:picMk id="2" creationId="{1FDE1E11-1C1E-4247-A961-956BDA88BB16}"/>
          </ac:picMkLst>
        </pc:picChg>
      </pc:sldChg>
      <pc:sldChg chg="addSp modSp">
        <pc:chgData name="" userId="30a3e6ae38a5f7ef" providerId="LiveId" clId="{BE059FDA-8244-46BB-A49D-3DFB07C5934D}" dt="2022-09-26T07:37:56.017" v="707" actId="1076"/>
        <pc:sldMkLst>
          <pc:docMk/>
          <pc:sldMk cId="3824370018" sldId="257"/>
        </pc:sldMkLst>
        <pc:spChg chg="mod">
          <ac:chgData name="" userId="30a3e6ae38a5f7ef" providerId="LiveId" clId="{BE059FDA-8244-46BB-A49D-3DFB07C5934D}" dt="2022-09-26T07:37:56.017" v="707" actId="1076"/>
          <ac:spMkLst>
            <pc:docMk/>
            <pc:sldMk cId="3824370018" sldId="257"/>
            <ac:spMk id="5" creationId="{00000000-0000-0000-0000-000000000000}"/>
          </ac:spMkLst>
        </pc:spChg>
        <pc:picChg chg="add mod">
          <ac:chgData name="" userId="30a3e6ae38a5f7ef" providerId="LiveId" clId="{BE059FDA-8244-46BB-A49D-3DFB07C5934D}" dt="2022-09-26T07:37:52.013" v="706" actId="14100"/>
          <ac:picMkLst>
            <pc:docMk/>
            <pc:sldMk cId="3824370018" sldId="257"/>
            <ac:picMk id="6" creationId="{50DBB4E0-3E09-41FA-B769-DCC21D3D8D48}"/>
          </ac:picMkLst>
        </pc:picChg>
      </pc:sldChg>
      <pc:sldChg chg="addSp modSp">
        <pc:chgData name="" userId="30a3e6ae38a5f7ef" providerId="LiveId" clId="{BE059FDA-8244-46BB-A49D-3DFB07C5934D}" dt="2022-09-26T07:38:15.885" v="711" actId="14100"/>
        <pc:sldMkLst>
          <pc:docMk/>
          <pc:sldMk cId="2808463364" sldId="258"/>
        </pc:sldMkLst>
        <pc:picChg chg="add mod">
          <ac:chgData name="" userId="30a3e6ae38a5f7ef" providerId="LiveId" clId="{BE059FDA-8244-46BB-A49D-3DFB07C5934D}" dt="2022-09-26T07:38:15.885" v="711" actId="14100"/>
          <ac:picMkLst>
            <pc:docMk/>
            <pc:sldMk cId="2808463364" sldId="258"/>
            <ac:picMk id="3" creationId="{E19134BE-75D1-4B69-8023-F4ADBC732E76}"/>
          </ac:picMkLst>
        </pc:picChg>
      </pc:sldChg>
      <pc:sldChg chg="addSp modSp">
        <pc:chgData name="" userId="30a3e6ae38a5f7ef" providerId="LiveId" clId="{BE059FDA-8244-46BB-A49D-3DFB07C5934D}" dt="2022-09-26T07:38:34.818" v="715" actId="1038"/>
        <pc:sldMkLst>
          <pc:docMk/>
          <pc:sldMk cId="1437538412" sldId="259"/>
        </pc:sldMkLst>
        <pc:picChg chg="add mod">
          <ac:chgData name="" userId="30a3e6ae38a5f7ef" providerId="LiveId" clId="{BE059FDA-8244-46BB-A49D-3DFB07C5934D}" dt="2022-09-26T07:38:34.818" v="715" actId="1038"/>
          <ac:picMkLst>
            <pc:docMk/>
            <pc:sldMk cId="1437538412" sldId="259"/>
            <ac:picMk id="5" creationId="{19157427-5210-49BA-A874-E8777309DE56}"/>
          </ac:picMkLst>
        </pc:picChg>
      </pc:sldChg>
      <pc:sldChg chg="addSp delSp modSp">
        <pc:chgData name="" userId="30a3e6ae38a5f7ef" providerId="LiveId" clId="{BE059FDA-8244-46BB-A49D-3DFB07C5934D}" dt="2022-09-26T07:39:39.813" v="730" actId="1038"/>
        <pc:sldMkLst>
          <pc:docMk/>
          <pc:sldMk cId="2151226999" sldId="260"/>
        </pc:sldMkLst>
        <pc:spChg chg="del">
          <ac:chgData name="" userId="30a3e6ae38a5f7ef" providerId="LiveId" clId="{BE059FDA-8244-46BB-A49D-3DFB07C5934D}" dt="2022-09-26T07:39:09.706" v="723"/>
          <ac:spMkLst>
            <pc:docMk/>
            <pc:sldMk cId="2151226999" sldId="260"/>
            <ac:spMk id="2" creationId="{00000000-0000-0000-0000-000000000000}"/>
          </ac:spMkLst>
        </pc:spChg>
        <pc:spChg chg="mod">
          <ac:chgData name="" userId="30a3e6ae38a5f7ef" providerId="LiveId" clId="{BE059FDA-8244-46BB-A49D-3DFB07C5934D}" dt="2022-09-26T07:39:29.017" v="728" actId="1076"/>
          <ac:spMkLst>
            <pc:docMk/>
            <pc:sldMk cId="2151226999" sldId="260"/>
            <ac:spMk id="3" creationId="{00000000-0000-0000-0000-000000000000}"/>
          </ac:spMkLst>
        </pc:spChg>
        <pc:spChg chg="del mod">
          <ac:chgData name="" userId="30a3e6ae38a5f7ef" providerId="LiveId" clId="{BE059FDA-8244-46BB-A49D-3DFB07C5934D}" dt="2022-09-26T07:38:58.234" v="720"/>
          <ac:spMkLst>
            <pc:docMk/>
            <pc:sldMk cId="2151226999" sldId="260"/>
            <ac:spMk id="4" creationId="{00000000-0000-0000-0000-000000000000}"/>
          </ac:spMkLst>
        </pc:spChg>
        <pc:picChg chg="mod">
          <ac:chgData name="" userId="30a3e6ae38a5f7ef" providerId="LiveId" clId="{BE059FDA-8244-46BB-A49D-3DFB07C5934D}" dt="2022-09-26T07:39:32.768" v="729" actId="14100"/>
          <ac:picMkLst>
            <pc:docMk/>
            <pc:sldMk cId="2151226999" sldId="260"/>
            <ac:picMk id="5" creationId="{07CB6F6E-6EBC-468C-A3BC-FE15D852CCF7}"/>
          </ac:picMkLst>
        </pc:picChg>
        <pc:picChg chg="mod">
          <ac:chgData name="" userId="30a3e6ae38a5f7ef" providerId="LiveId" clId="{BE059FDA-8244-46BB-A49D-3DFB07C5934D}" dt="2022-09-26T07:39:05.713" v="722" actId="208"/>
          <ac:picMkLst>
            <pc:docMk/>
            <pc:sldMk cId="2151226999" sldId="260"/>
            <ac:picMk id="7" creationId="{00000000-0000-0000-0000-000000000000}"/>
          </ac:picMkLst>
        </pc:picChg>
        <pc:picChg chg="add mod">
          <ac:chgData name="" userId="30a3e6ae38a5f7ef" providerId="LiveId" clId="{BE059FDA-8244-46BB-A49D-3DFB07C5934D}" dt="2022-09-26T07:39:39.813" v="730" actId="1038"/>
          <ac:picMkLst>
            <pc:docMk/>
            <pc:sldMk cId="2151226999" sldId="260"/>
            <ac:picMk id="8" creationId="{B699C1F3-3926-4288-A1C6-7881B885849D}"/>
          </ac:picMkLst>
        </pc:picChg>
      </pc:sldChg>
      <pc:sldChg chg="addSp modSp">
        <pc:chgData name="" userId="30a3e6ae38a5f7ef" providerId="LiveId" clId="{BE059FDA-8244-46BB-A49D-3DFB07C5934D}" dt="2022-09-26T07:39:48.084" v="732" actId="1076"/>
        <pc:sldMkLst>
          <pc:docMk/>
          <pc:sldMk cId="100791336" sldId="261"/>
        </pc:sldMkLst>
        <pc:picChg chg="add mod">
          <ac:chgData name="" userId="30a3e6ae38a5f7ef" providerId="LiveId" clId="{BE059FDA-8244-46BB-A49D-3DFB07C5934D}" dt="2022-09-26T07:39:48.084" v="732" actId="1076"/>
          <ac:picMkLst>
            <pc:docMk/>
            <pc:sldMk cId="100791336" sldId="261"/>
            <ac:picMk id="4" creationId="{9374D9EB-422F-44A0-9E05-C5E6199AFE9B}"/>
          </ac:picMkLst>
        </pc:picChg>
      </pc:sldChg>
      <pc:sldChg chg="addSp modSp">
        <pc:chgData name="" userId="30a3e6ae38a5f7ef" providerId="LiveId" clId="{BE059FDA-8244-46BB-A49D-3DFB07C5934D}" dt="2022-09-26T08:08:25.521" v="739" actId="14100"/>
        <pc:sldMkLst>
          <pc:docMk/>
          <pc:sldMk cId="1437712688" sldId="264"/>
        </pc:sldMkLst>
        <pc:picChg chg="add mod">
          <ac:chgData name="" userId="30a3e6ae38a5f7ef" providerId="LiveId" clId="{BE059FDA-8244-46BB-A49D-3DFB07C5934D}" dt="2022-09-26T08:08:20.960" v="737" actId="1076"/>
          <ac:picMkLst>
            <pc:docMk/>
            <pc:sldMk cId="1437712688" sldId="264"/>
            <ac:picMk id="2" creationId="{C8DF6E26-5802-4425-B064-CB3A86547445}"/>
          </ac:picMkLst>
        </pc:picChg>
        <pc:picChg chg="mod">
          <ac:chgData name="" userId="30a3e6ae38a5f7ef" providerId="LiveId" clId="{BE059FDA-8244-46BB-A49D-3DFB07C5934D}" dt="2022-09-26T08:08:25.521" v="739" actId="14100"/>
          <ac:picMkLst>
            <pc:docMk/>
            <pc:sldMk cId="1437712688" sldId="264"/>
            <ac:picMk id="5" creationId="{5AC0E0D2-651A-44D9-BCBB-92BD907363F8}"/>
          </ac:picMkLst>
        </pc:picChg>
      </pc:sldChg>
      <pc:sldChg chg="addSp modSp">
        <pc:chgData name="" userId="30a3e6ae38a5f7ef" providerId="LiveId" clId="{BE059FDA-8244-46BB-A49D-3DFB07C5934D}" dt="2022-09-26T07:39:56.474" v="734" actId="1076"/>
        <pc:sldMkLst>
          <pc:docMk/>
          <pc:sldMk cId="3401139641" sldId="265"/>
        </pc:sldMkLst>
        <pc:picChg chg="add mod">
          <ac:chgData name="" userId="30a3e6ae38a5f7ef" providerId="LiveId" clId="{BE059FDA-8244-46BB-A49D-3DFB07C5934D}" dt="2022-09-26T07:39:56.474" v="734" actId="1076"/>
          <ac:picMkLst>
            <pc:docMk/>
            <pc:sldMk cId="3401139641" sldId="265"/>
            <ac:picMk id="9" creationId="{DC0C0888-4700-404F-879E-93DB96230D7F}"/>
          </ac:picMkLst>
        </pc:picChg>
      </pc:sldChg>
      <pc:sldChg chg="addSp modSp">
        <pc:chgData name="" userId="30a3e6ae38a5f7ef" providerId="LiveId" clId="{BE059FDA-8244-46BB-A49D-3DFB07C5934D}" dt="2022-09-26T08:08:35.022" v="741" actId="1076"/>
        <pc:sldMkLst>
          <pc:docMk/>
          <pc:sldMk cId="3150630204" sldId="267"/>
        </pc:sldMkLst>
        <pc:picChg chg="add mod">
          <ac:chgData name="" userId="30a3e6ae38a5f7ef" providerId="LiveId" clId="{BE059FDA-8244-46BB-A49D-3DFB07C5934D}" dt="2022-09-26T08:08:35.022" v="741" actId="1076"/>
          <ac:picMkLst>
            <pc:docMk/>
            <pc:sldMk cId="3150630204" sldId="267"/>
            <ac:picMk id="3" creationId="{ECF1146A-C806-4CCB-98F9-68BAC344ECD4}"/>
          </ac:picMkLst>
        </pc:picChg>
      </pc:sldChg>
      <pc:sldChg chg="addSp modSp">
        <pc:chgData name="" userId="30a3e6ae38a5f7ef" providerId="LiveId" clId="{BE059FDA-8244-46BB-A49D-3DFB07C5934D}" dt="2022-09-26T08:08:54.108" v="746" actId="1076"/>
        <pc:sldMkLst>
          <pc:docMk/>
          <pc:sldMk cId="3386047320" sldId="268"/>
        </pc:sldMkLst>
        <pc:picChg chg="add mod">
          <ac:chgData name="" userId="30a3e6ae38a5f7ef" providerId="LiveId" clId="{BE059FDA-8244-46BB-A49D-3DFB07C5934D}" dt="2022-09-26T08:08:54.108" v="746" actId="1076"/>
          <ac:picMkLst>
            <pc:docMk/>
            <pc:sldMk cId="3386047320" sldId="268"/>
            <ac:picMk id="4" creationId="{25EDE7F5-FE5D-4042-B141-D623142B7080}"/>
          </ac:picMkLst>
        </pc:picChg>
      </pc:sldChg>
      <pc:sldChg chg="addSp modSp">
        <pc:chgData name="" userId="30a3e6ae38a5f7ef" providerId="LiveId" clId="{BE059FDA-8244-46BB-A49D-3DFB07C5934D}" dt="2022-09-26T08:09:42.684" v="754" actId="1076"/>
        <pc:sldMkLst>
          <pc:docMk/>
          <pc:sldMk cId="3298155032" sldId="269"/>
        </pc:sldMkLst>
        <pc:spChg chg="mod">
          <ac:chgData name="" userId="30a3e6ae38a5f7ef" providerId="LiveId" clId="{BE059FDA-8244-46BB-A49D-3DFB07C5934D}" dt="2022-09-26T08:09:28.637" v="750" actId="1076"/>
          <ac:spMkLst>
            <pc:docMk/>
            <pc:sldMk cId="3298155032" sldId="269"/>
            <ac:spMk id="5" creationId="{1778D84F-EEFB-4B81-ABA5-42E74CEF5511}"/>
          </ac:spMkLst>
        </pc:spChg>
        <pc:spChg chg="mod">
          <ac:chgData name="" userId="30a3e6ae38a5f7ef" providerId="LiveId" clId="{BE059FDA-8244-46BB-A49D-3DFB07C5934D}" dt="2022-09-26T08:09:11.645" v="748" actId="1076"/>
          <ac:spMkLst>
            <pc:docMk/>
            <pc:sldMk cId="3298155032" sldId="269"/>
            <ac:spMk id="13" creationId="{77078564-17D0-458B-AE22-E26A550C97AE}"/>
          </ac:spMkLst>
        </pc:spChg>
        <pc:picChg chg="add mod">
          <ac:chgData name="" userId="30a3e6ae38a5f7ef" providerId="LiveId" clId="{BE059FDA-8244-46BB-A49D-3DFB07C5934D}" dt="2022-09-26T08:09:42.684" v="754" actId="1076"/>
          <ac:picMkLst>
            <pc:docMk/>
            <pc:sldMk cId="3298155032" sldId="269"/>
            <ac:picMk id="2" creationId="{068A4062-F719-43D0-8158-690C6F1D1252}"/>
          </ac:picMkLst>
        </pc:picChg>
        <pc:picChg chg="mod">
          <ac:chgData name="" userId="30a3e6ae38a5f7ef" providerId="LiveId" clId="{BE059FDA-8244-46BB-A49D-3DFB07C5934D}" dt="2022-09-26T08:09:33.567" v="751" actId="208"/>
          <ac:picMkLst>
            <pc:docMk/>
            <pc:sldMk cId="3298155032" sldId="269"/>
            <ac:picMk id="7" creationId="{7362CD38-8FDA-45A3-B033-37AEB1088A37}"/>
          </ac:picMkLst>
        </pc:picChg>
        <pc:picChg chg="mod">
          <ac:chgData name="" userId="30a3e6ae38a5f7ef" providerId="LiveId" clId="{BE059FDA-8244-46BB-A49D-3DFB07C5934D}" dt="2022-09-26T08:09:24.744" v="749" actId="1076"/>
          <ac:picMkLst>
            <pc:docMk/>
            <pc:sldMk cId="3298155032" sldId="269"/>
            <ac:picMk id="2050" creationId="{B44865E8-68BF-4CCF-80C8-837DAC1DC5A1}"/>
          </ac:picMkLst>
        </pc:picChg>
      </pc:sldChg>
      <pc:sldChg chg="addSp modSp">
        <pc:chgData name="" userId="30a3e6ae38a5f7ef" providerId="LiveId" clId="{BE059FDA-8244-46BB-A49D-3DFB07C5934D}" dt="2022-09-26T08:10:33.256" v="757" actId="1076"/>
        <pc:sldMkLst>
          <pc:docMk/>
          <pc:sldMk cId="1449803344" sldId="271"/>
        </pc:sldMkLst>
        <pc:picChg chg="mod">
          <ac:chgData name="" userId="30a3e6ae38a5f7ef" providerId="LiveId" clId="{BE059FDA-8244-46BB-A49D-3DFB07C5934D}" dt="2022-09-26T08:10:25.939" v="755" actId="1076"/>
          <ac:picMkLst>
            <pc:docMk/>
            <pc:sldMk cId="1449803344" sldId="271"/>
            <ac:picMk id="2" creationId="{A8A3FC3E-CADC-48C2-9D51-21107DB1DF86}"/>
          </ac:picMkLst>
        </pc:picChg>
        <pc:picChg chg="add mod">
          <ac:chgData name="" userId="30a3e6ae38a5f7ef" providerId="LiveId" clId="{BE059FDA-8244-46BB-A49D-3DFB07C5934D}" dt="2022-09-26T08:10:33.256" v="757" actId="1076"/>
          <ac:picMkLst>
            <pc:docMk/>
            <pc:sldMk cId="1449803344" sldId="271"/>
            <ac:picMk id="5" creationId="{3531B5FB-2211-41DE-86A7-DB4F178EC1ED}"/>
          </ac:picMkLst>
        </pc:picChg>
      </pc:sldChg>
      <pc:sldChg chg="addSp modSp">
        <pc:chgData name="" userId="30a3e6ae38a5f7ef" providerId="LiveId" clId="{BE059FDA-8244-46BB-A49D-3DFB07C5934D}" dt="2022-09-26T08:08:44.894" v="743" actId="1076"/>
        <pc:sldMkLst>
          <pc:docMk/>
          <pc:sldMk cId="1783830446" sldId="272"/>
        </pc:sldMkLst>
        <pc:picChg chg="add mod">
          <ac:chgData name="" userId="30a3e6ae38a5f7ef" providerId="LiveId" clId="{BE059FDA-8244-46BB-A49D-3DFB07C5934D}" dt="2022-09-26T08:08:44.894" v="743" actId="1076"/>
          <ac:picMkLst>
            <pc:docMk/>
            <pc:sldMk cId="1783830446" sldId="272"/>
            <ac:picMk id="3" creationId="{3F6F420C-ADF9-4332-8EC2-3473E980DAFF}"/>
          </ac:picMkLst>
        </pc:picChg>
      </pc:sldChg>
      <pc:sldChg chg="addSp modSp">
        <pc:chgData name="" userId="30a3e6ae38a5f7ef" providerId="LiveId" clId="{BE059FDA-8244-46BB-A49D-3DFB07C5934D}" dt="2022-09-26T08:11:00.021" v="763" actId="14100"/>
        <pc:sldMkLst>
          <pc:docMk/>
          <pc:sldMk cId="3375853521" sldId="273"/>
        </pc:sldMkLst>
        <pc:spChg chg="mod">
          <ac:chgData name="" userId="30a3e6ae38a5f7ef" providerId="LiveId" clId="{BE059FDA-8244-46BB-A49D-3DFB07C5934D}" dt="2022-09-26T08:10:45.988" v="759" actId="1076"/>
          <ac:spMkLst>
            <pc:docMk/>
            <pc:sldMk cId="3375853521" sldId="273"/>
            <ac:spMk id="2" creationId="{F4AE1172-238B-4FB3-901B-4F1704BCDB7B}"/>
          </ac:spMkLst>
        </pc:spChg>
        <pc:picChg chg="add mod">
          <ac:chgData name="" userId="30a3e6ae38a5f7ef" providerId="LiveId" clId="{BE059FDA-8244-46BB-A49D-3DFB07C5934D}" dt="2022-09-26T08:11:00.021" v="763" actId="14100"/>
          <ac:picMkLst>
            <pc:docMk/>
            <pc:sldMk cId="3375853521" sldId="273"/>
            <ac:picMk id="3" creationId="{4DF17947-A5F9-46ED-A7C0-DCA2E5AB61F8}"/>
          </ac:picMkLst>
        </pc:picChg>
        <pc:picChg chg="mod">
          <ac:chgData name="" userId="30a3e6ae38a5f7ef" providerId="LiveId" clId="{BE059FDA-8244-46BB-A49D-3DFB07C5934D}" dt="2022-09-26T08:10:39.092" v="758" actId="1076"/>
          <ac:picMkLst>
            <pc:docMk/>
            <pc:sldMk cId="3375853521" sldId="273"/>
            <ac:picMk id="6" creationId="{B368DB6B-1E19-4702-9F39-ADCF92D04B2C}"/>
          </ac:picMkLst>
        </pc:picChg>
      </pc:sldChg>
      <pc:sldChg chg="addSp modSp">
        <pc:chgData name="" userId="30a3e6ae38a5f7ef" providerId="LiveId" clId="{BE059FDA-8244-46BB-A49D-3DFB07C5934D}" dt="2022-09-26T08:11:16.202" v="768" actId="14100"/>
        <pc:sldMkLst>
          <pc:docMk/>
          <pc:sldMk cId="1549126900" sldId="274"/>
        </pc:sldMkLst>
        <pc:picChg chg="add mod">
          <ac:chgData name="" userId="30a3e6ae38a5f7ef" providerId="LiveId" clId="{BE059FDA-8244-46BB-A49D-3DFB07C5934D}" dt="2022-09-26T08:11:16.202" v="768" actId="14100"/>
          <ac:picMkLst>
            <pc:docMk/>
            <pc:sldMk cId="1549126900" sldId="274"/>
            <ac:picMk id="4" creationId="{C91952F2-7CCB-4892-AC24-120CA254EA62}"/>
          </ac:picMkLst>
        </pc:picChg>
      </pc:sldChg>
      <pc:sldChg chg="addSp modSp">
        <pc:chgData name="" userId="30a3e6ae38a5f7ef" providerId="LiveId" clId="{BE059FDA-8244-46BB-A49D-3DFB07C5934D}" dt="2022-09-26T08:12:14.596" v="779" actId="14100"/>
        <pc:sldMkLst>
          <pc:docMk/>
          <pc:sldMk cId="4269955868" sldId="276"/>
        </pc:sldMkLst>
        <pc:picChg chg="add mod">
          <ac:chgData name="" userId="30a3e6ae38a5f7ef" providerId="LiveId" clId="{BE059FDA-8244-46BB-A49D-3DFB07C5934D}" dt="2022-09-26T08:12:04.254" v="777" actId="14100"/>
          <ac:picMkLst>
            <pc:docMk/>
            <pc:sldMk cId="4269955868" sldId="276"/>
            <ac:picMk id="4" creationId="{24550805-A0D7-425B-BC37-A2CAC9F54D48}"/>
          </ac:picMkLst>
        </pc:picChg>
        <pc:picChg chg="mod">
          <ac:chgData name="" userId="30a3e6ae38a5f7ef" providerId="LiveId" clId="{BE059FDA-8244-46BB-A49D-3DFB07C5934D}" dt="2022-09-26T08:12:14.596" v="779" actId="14100"/>
          <ac:picMkLst>
            <pc:docMk/>
            <pc:sldMk cId="4269955868" sldId="276"/>
            <ac:picMk id="12" creationId="{C858A888-74E4-41E2-AE04-0E702FFE663C}"/>
          </ac:picMkLst>
        </pc:picChg>
      </pc:sldChg>
      <pc:sldChg chg="addSp modSp">
        <pc:chgData name="" userId="30a3e6ae38a5f7ef" providerId="LiveId" clId="{BE059FDA-8244-46BB-A49D-3DFB07C5934D}" dt="2022-09-26T08:12:22.695" v="781" actId="1076"/>
        <pc:sldMkLst>
          <pc:docMk/>
          <pc:sldMk cId="2262449501" sldId="277"/>
        </pc:sldMkLst>
        <pc:spChg chg="add mod">
          <ac:chgData name="" userId="30a3e6ae38a5f7ef" providerId="LiveId" clId="{BE059FDA-8244-46BB-A49D-3DFB07C5934D}" dt="2022-09-26T07:15:38.793" v="88" actId="14100"/>
          <ac:spMkLst>
            <pc:docMk/>
            <pc:sldMk cId="2262449501" sldId="277"/>
            <ac:spMk id="2" creationId="{51EC80CB-5040-4434-82B2-2ED385CA63C7}"/>
          </ac:spMkLst>
        </pc:spChg>
        <pc:spChg chg="mod">
          <ac:chgData name="" userId="30a3e6ae38a5f7ef" providerId="LiveId" clId="{BE059FDA-8244-46BB-A49D-3DFB07C5934D}" dt="2022-09-26T07:15:33.175" v="87" actId="120"/>
          <ac:spMkLst>
            <pc:docMk/>
            <pc:sldMk cId="2262449501" sldId="277"/>
            <ac:spMk id="3" creationId="{2D7900B5-F5A6-45BD-835C-3B43B9093E01}"/>
          </ac:spMkLst>
        </pc:spChg>
        <pc:spChg chg="add mod">
          <ac:chgData name="" userId="30a3e6ae38a5f7ef" providerId="LiveId" clId="{BE059FDA-8244-46BB-A49D-3DFB07C5934D}" dt="2022-09-26T07:30:00.444" v="695" actId="313"/>
          <ac:spMkLst>
            <pc:docMk/>
            <pc:sldMk cId="2262449501" sldId="277"/>
            <ac:spMk id="5" creationId="{AC6638EC-7F9F-4A84-A2FD-37BD678C8826}"/>
          </ac:spMkLst>
        </pc:spChg>
        <pc:picChg chg="mod">
          <ac:chgData name="" userId="30a3e6ae38a5f7ef" providerId="LiveId" clId="{BE059FDA-8244-46BB-A49D-3DFB07C5934D}" dt="2022-09-26T07:14:27.198" v="63" actId="1076"/>
          <ac:picMkLst>
            <pc:docMk/>
            <pc:sldMk cId="2262449501" sldId="277"/>
            <ac:picMk id="4" creationId="{908CBC55-16CF-4F1D-85B7-5637C7F2E802}"/>
          </ac:picMkLst>
        </pc:picChg>
        <pc:picChg chg="add mod">
          <ac:chgData name="" userId="30a3e6ae38a5f7ef" providerId="LiveId" clId="{BE059FDA-8244-46BB-A49D-3DFB07C5934D}" dt="2022-09-26T08:12:22.695" v="781" actId="1076"/>
          <ac:picMkLst>
            <pc:docMk/>
            <pc:sldMk cId="2262449501" sldId="277"/>
            <ac:picMk id="6" creationId="{E0FB364C-CF48-42FB-B7FE-C157A19E1955}"/>
          </ac:picMkLst>
        </pc:picChg>
      </pc:sldChg>
      <pc:sldChg chg="addSp modSp">
        <pc:chgData name="" userId="30a3e6ae38a5f7ef" providerId="LiveId" clId="{BE059FDA-8244-46BB-A49D-3DFB07C5934D}" dt="2022-09-26T08:12:41.233" v="783" actId="1076"/>
        <pc:sldMkLst>
          <pc:docMk/>
          <pc:sldMk cId="563582251" sldId="278"/>
        </pc:sldMkLst>
        <pc:spChg chg="add mod">
          <ac:chgData name="" userId="30a3e6ae38a5f7ef" providerId="LiveId" clId="{BE059FDA-8244-46BB-A49D-3DFB07C5934D}" dt="2022-09-26T07:12:20.640" v="56" actId="14100"/>
          <ac:spMkLst>
            <pc:docMk/>
            <pc:sldMk cId="563582251" sldId="278"/>
            <ac:spMk id="4" creationId="{F9DE342C-CEAF-4BEF-BC9A-CF52D42DBE06}"/>
          </ac:spMkLst>
        </pc:spChg>
        <pc:spChg chg="add mod">
          <ac:chgData name="" userId="30a3e6ae38a5f7ef" providerId="LiveId" clId="{BE059FDA-8244-46BB-A49D-3DFB07C5934D}" dt="2022-09-26T07:29:45.351" v="694" actId="2711"/>
          <ac:spMkLst>
            <pc:docMk/>
            <pc:sldMk cId="563582251" sldId="278"/>
            <ac:spMk id="5" creationId="{D12ABEF0-9017-4E31-BD2B-A462978E5007}"/>
          </ac:spMkLst>
        </pc:spChg>
        <pc:picChg chg="add mod">
          <ac:chgData name="" userId="30a3e6ae38a5f7ef" providerId="LiveId" clId="{BE059FDA-8244-46BB-A49D-3DFB07C5934D}" dt="2022-09-26T07:21:13.683" v="350" actId="1076"/>
          <ac:picMkLst>
            <pc:docMk/>
            <pc:sldMk cId="563582251" sldId="278"/>
            <ac:picMk id="2" creationId="{EB0AC8DF-AA91-42C4-9AB0-C7553F1D425B}"/>
          </ac:picMkLst>
        </pc:picChg>
        <pc:picChg chg="add mod">
          <ac:chgData name="" userId="30a3e6ae38a5f7ef" providerId="LiveId" clId="{BE059FDA-8244-46BB-A49D-3DFB07C5934D}" dt="2022-09-26T07:21:19.396" v="352" actId="14100"/>
          <ac:picMkLst>
            <pc:docMk/>
            <pc:sldMk cId="563582251" sldId="278"/>
            <ac:picMk id="3" creationId="{A17A9E39-90CA-4C1C-B39D-CD222A70DC74}"/>
          </ac:picMkLst>
        </pc:picChg>
        <pc:picChg chg="add mod">
          <ac:chgData name="" userId="30a3e6ae38a5f7ef" providerId="LiveId" clId="{BE059FDA-8244-46BB-A49D-3DFB07C5934D}" dt="2022-09-26T08:12:41.233" v="783" actId="1076"/>
          <ac:picMkLst>
            <pc:docMk/>
            <pc:sldMk cId="563582251" sldId="278"/>
            <ac:picMk id="6" creationId="{6F16B012-74B7-4B6C-ACC4-175D6B51A3D5}"/>
          </ac:picMkLst>
        </pc:picChg>
      </pc:sldChg>
      <pc:sldChg chg="addSp modSp add">
        <pc:chgData name="" userId="30a3e6ae38a5f7ef" providerId="LiveId" clId="{BE059FDA-8244-46BB-A49D-3DFB07C5934D}" dt="2022-09-26T07:31:04.179" v="699" actId="339"/>
        <pc:sldMkLst>
          <pc:docMk/>
          <pc:sldMk cId="2408750677" sldId="279"/>
        </pc:sldMkLst>
        <pc:spChg chg="add mod">
          <ac:chgData name="" userId="30a3e6ae38a5f7ef" providerId="LiveId" clId="{BE059FDA-8244-46BB-A49D-3DFB07C5934D}" dt="2022-09-26T07:31:04.179" v="699" actId="339"/>
          <ac:spMkLst>
            <pc:docMk/>
            <pc:sldMk cId="2408750677" sldId="279"/>
            <ac:spMk id="2" creationId="{71FF7F51-533C-45B2-B6FD-D41B27F3D5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6B4BB5-F1BD-417B-9760-2F55C08A35B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335882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B4BB5-F1BD-417B-9760-2F55C08A35B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317116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B4BB5-F1BD-417B-9760-2F55C08A35B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89350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B4BB5-F1BD-417B-9760-2F55C08A35B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427638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6B4BB5-F1BD-417B-9760-2F55C08A35B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115059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B4BB5-F1BD-417B-9760-2F55C08A35B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22183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B4BB5-F1BD-417B-9760-2F55C08A35B9}"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229375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B4BB5-F1BD-417B-9760-2F55C08A35B9}"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269692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B4BB5-F1BD-417B-9760-2F55C08A35B9}"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314747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6B4BB5-F1BD-417B-9760-2F55C08A35B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35779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6B4BB5-F1BD-417B-9760-2F55C08A35B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47797-8582-4C6E-B042-AB16821743B4}" type="slidenum">
              <a:rPr lang="en-IN" smtClean="0"/>
              <a:t>‹#›</a:t>
            </a:fld>
            <a:endParaRPr lang="en-IN"/>
          </a:p>
        </p:txBody>
      </p:sp>
    </p:spTree>
    <p:extLst>
      <p:ext uri="{BB962C8B-B14F-4D97-AF65-F5344CB8AC3E}">
        <p14:creationId xmlns:p14="http://schemas.microsoft.com/office/powerpoint/2010/main" val="17227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B4BB5-F1BD-417B-9760-2F55C08A35B9}" type="datetimeFigureOut">
              <a:rPr lang="en-IN" smtClean="0"/>
              <a:t>26-09-2022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47797-8582-4C6E-B042-AB16821743B4}" type="slidenum">
              <a:rPr lang="en-IN" smtClean="0"/>
              <a:t>‹#›</a:t>
            </a:fld>
            <a:endParaRPr lang="en-IN"/>
          </a:p>
        </p:txBody>
      </p:sp>
    </p:spTree>
    <p:extLst>
      <p:ext uri="{BB962C8B-B14F-4D97-AF65-F5344CB8AC3E}">
        <p14:creationId xmlns:p14="http://schemas.microsoft.com/office/powerpoint/2010/main" val="141357235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18582" y="232912"/>
            <a:ext cx="8902460" cy="2587925"/>
          </a:xfrm>
          <a:prstGeom prst="roundRect">
            <a:avLst/>
          </a:prstGeom>
          <a:solidFill>
            <a:schemeClr val="accent1">
              <a:lumMod val="40000"/>
              <a:lumOff val="60000"/>
            </a:schemeClr>
          </a:solidFill>
          <a:ln w="38100">
            <a:solidFill>
              <a:schemeClr val="tx1">
                <a:lumMod val="65000"/>
                <a:lumOff val="3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a:t>
            </a:r>
          </a:p>
          <a:p>
            <a:pPr algn="ct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Presentation </a:t>
            </a:r>
          </a:p>
          <a:p>
            <a:pPr algn="ct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 </a:t>
            </a:r>
          </a:p>
          <a:p>
            <a:pPr algn="ct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Hotel Review Classification</a:t>
            </a:r>
            <a:endParaRPr lang="en-IN"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374438" y="4055770"/>
            <a:ext cx="3971703" cy="2015158"/>
          </a:xfrm>
          <a:prstGeom prst="rect">
            <a:avLst/>
          </a:prstGeom>
          <a:solidFill>
            <a:schemeClr val="accent1">
              <a:lumMod val="60000"/>
              <a:lumOff val="40000"/>
            </a:schemeClr>
          </a:solidFill>
          <a:ln>
            <a:solidFill>
              <a:schemeClr val="tx1">
                <a:lumMod val="65000"/>
                <a:lumOff val="35000"/>
              </a:schemeClr>
            </a:solidFill>
          </a:ln>
        </p:spPr>
        <p:style>
          <a:lnRef idx="2">
            <a:schemeClr val="accent2"/>
          </a:lnRef>
          <a:fillRef idx="1">
            <a:schemeClr val="lt1"/>
          </a:fillRef>
          <a:effectRef idx="0">
            <a:schemeClr val="accent2"/>
          </a:effectRef>
          <a:fontRef idx="minor">
            <a:schemeClr val="dk1"/>
          </a:fontRef>
        </p:style>
        <p:txBody>
          <a:bodyPr rtlCol="0" anchor="ctr"/>
          <a:lstStyle/>
          <a:p>
            <a:r>
              <a:rPr lang="en-IN" sz="2800" b="1" dirty="0">
                <a:solidFill>
                  <a:schemeClr val="accent2"/>
                </a:solidFill>
                <a:latin typeface="Times New Roman" panose="02020603050405020304" pitchFamily="18" charset="0"/>
                <a:cs typeface="Times New Roman" panose="02020603050405020304" pitchFamily="18" charset="0"/>
              </a:rPr>
              <a:t>Group Members</a:t>
            </a:r>
          </a:p>
          <a:p>
            <a:pPr marL="342900" indent="-342900">
              <a:buAutoNum type="arabicPeriod"/>
            </a:pPr>
            <a:r>
              <a:rPr lang="en-IN" sz="2400" dirty="0">
                <a:solidFill>
                  <a:schemeClr val="accent1">
                    <a:lumMod val="75000"/>
                  </a:schemeClr>
                </a:solidFill>
                <a:latin typeface="Times New Roman" panose="02020603050405020304" pitchFamily="18" charset="0"/>
                <a:cs typeface="Times New Roman" panose="02020603050405020304" pitchFamily="18" charset="0"/>
              </a:rPr>
              <a:t>Akshay  Maskar</a:t>
            </a:r>
          </a:p>
          <a:p>
            <a:pPr marL="342900" indent="-342900">
              <a:buAutoNum type="arabicPeriod"/>
            </a:pPr>
            <a:r>
              <a:rPr lang="en-IN" sz="2400" dirty="0">
                <a:solidFill>
                  <a:schemeClr val="accent1">
                    <a:lumMod val="75000"/>
                  </a:schemeClr>
                </a:solidFill>
                <a:latin typeface="Times New Roman" panose="02020603050405020304" pitchFamily="18" charset="0"/>
                <a:cs typeface="Times New Roman" panose="02020603050405020304" pitchFamily="18" charset="0"/>
              </a:rPr>
              <a:t>Saurabh Patil</a:t>
            </a:r>
          </a:p>
          <a:p>
            <a:pPr marL="342900" indent="-342900">
              <a:buAutoNum type="arabicPeriod"/>
            </a:pPr>
            <a:r>
              <a:rPr lang="en-IN" sz="2400" dirty="0">
                <a:solidFill>
                  <a:schemeClr val="accent1">
                    <a:lumMod val="75000"/>
                  </a:schemeClr>
                </a:solidFill>
                <a:latin typeface="Times New Roman" panose="02020603050405020304" pitchFamily="18" charset="0"/>
                <a:cs typeface="Times New Roman" panose="02020603050405020304" pitchFamily="18" charset="0"/>
              </a:rPr>
              <a:t>Saket Sharma </a:t>
            </a:r>
          </a:p>
        </p:txBody>
      </p:sp>
      <p:sp>
        <p:nvSpPr>
          <p:cNvPr id="11" name="Rectangle 10"/>
          <p:cNvSpPr/>
          <p:nvPr/>
        </p:nvSpPr>
        <p:spPr>
          <a:xfrm>
            <a:off x="392503" y="3830128"/>
            <a:ext cx="2989052" cy="724619"/>
          </a:xfrm>
          <a:prstGeom prst="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Mentor: Mr.Karthik </a:t>
            </a:r>
          </a:p>
        </p:txBody>
      </p:sp>
      <p:sp>
        <p:nvSpPr>
          <p:cNvPr id="12" name="Rectangle 11"/>
          <p:cNvSpPr/>
          <p:nvPr/>
        </p:nvSpPr>
        <p:spPr>
          <a:xfrm>
            <a:off x="392501" y="2954546"/>
            <a:ext cx="1884873" cy="625416"/>
          </a:xfrm>
          <a:prstGeom prst="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Group : 01</a:t>
            </a:r>
          </a:p>
        </p:txBody>
      </p:sp>
      <p:pic>
        <p:nvPicPr>
          <p:cNvPr id="2" name="Picture 1">
            <a:extLst>
              <a:ext uri="{FF2B5EF4-FFF2-40B4-BE49-F238E27FC236}">
                <a16:creationId xmlns:a16="http://schemas.microsoft.com/office/drawing/2014/main" id="{1FDE1E11-1C1E-4247-A961-956BDA88BB16}"/>
              </a:ext>
            </a:extLst>
          </p:cNvPr>
          <p:cNvPicPr>
            <a:picLocks noChangeAspect="1"/>
          </p:cNvPicPr>
          <p:nvPr/>
        </p:nvPicPr>
        <p:blipFill>
          <a:blip r:embed="rId2"/>
          <a:stretch>
            <a:fillRect/>
          </a:stretch>
        </p:blipFill>
        <p:spPr>
          <a:xfrm>
            <a:off x="10232091" y="6315114"/>
            <a:ext cx="1959909" cy="542886"/>
          </a:xfrm>
          <a:prstGeom prst="rect">
            <a:avLst/>
          </a:prstGeom>
        </p:spPr>
      </p:pic>
    </p:spTree>
    <p:extLst>
      <p:ext uri="{BB962C8B-B14F-4D97-AF65-F5344CB8AC3E}">
        <p14:creationId xmlns:p14="http://schemas.microsoft.com/office/powerpoint/2010/main" val="222383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8148-F6B9-4A80-BA2B-6C898A66EDDF}"/>
              </a:ext>
            </a:extLst>
          </p:cNvPr>
          <p:cNvSpPr>
            <a:spLocks noGrp="1"/>
          </p:cNvSpPr>
          <p:nvPr>
            <p:ph type="title"/>
          </p:nvPr>
        </p:nvSpPr>
        <p:spPr>
          <a:xfrm>
            <a:off x="838200" y="301330"/>
            <a:ext cx="10515600" cy="1325563"/>
          </a:xfrm>
          <a:solidFill>
            <a:schemeClr val="accent1">
              <a:lumMod val="75000"/>
            </a:schemeClr>
          </a:solidFill>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Compare No of Words before and after cleaning</a:t>
            </a:r>
            <a:endParaRPr lang="en-IN" sz="4000" dirty="0">
              <a:solidFill>
                <a:schemeClr val="bg1"/>
              </a:solidFill>
            </a:endParaRPr>
          </a:p>
        </p:txBody>
      </p:sp>
      <p:graphicFrame>
        <p:nvGraphicFramePr>
          <p:cNvPr id="4" name="Content Placeholder 3">
            <a:extLst>
              <a:ext uri="{FF2B5EF4-FFF2-40B4-BE49-F238E27FC236}">
                <a16:creationId xmlns:a16="http://schemas.microsoft.com/office/drawing/2014/main" id="{2D079CA7-B720-4C31-8C10-FCD78D03DCB9}"/>
              </a:ext>
            </a:extLst>
          </p:cNvPr>
          <p:cNvGraphicFramePr>
            <a:graphicFrameLocks noGrp="1"/>
          </p:cNvGraphicFramePr>
          <p:nvPr>
            <p:ph idx="1"/>
            <p:extLst>
              <p:ext uri="{D42A27DB-BD31-4B8C-83A1-F6EECF244321}">
                <p14:modId xmlns:p14="http://schemas.microsoft.com/office/powerpoint/2010/main" val="2681922346"/>
              </p:ext>
            </p:extLst>
          </p:nvPr>
        </p:nvGraphicFramePr>
        <p:xfrm>
          <a:off x="763258" y="1782654"/>
          <a:ext cx="5315322" cy="4774016"/>
        </p:xfrm>
        <a:graphic>
          <a:graphicData uri="http://schemas.openxmlformats.org/drawingml/2006/table">
            <a:tbl>
              <a:tblPr/>
              <a:tblGrid>
                <a:gridCol w="1771774">
                  <a:extLst>
                    <a:ext uri="{9D8B030D-6E8A-4147-A177-3AD203B41FA5}">
                      <a16:colId xmlns:a16="http://schemas.microsoft.com/office/drawing/2014/main" val="16034282"/>
                    </a:ext>
                  </a:extLst>
                </a:gridCol>
                <a:gridCol w="1771774">
                  <a:extLst>
                    <a:ext uri="{9D8B030D-6E8A-4147-A177-3AD203B41FA5}">
                      <a16:colId xmlns:a16="http://schemas.microsoft.com/office/drawing/2014/main" val="1035732687"/>
                    </a:ext>
                  </a:extLst>
                </a:gridCol>
                <a:gridCol w="1771774">
                  <a:extLst>
                    <a:ext uri="{9D8B030D-6E8A-4147-A177-3AD203B41FA5}">
                      <a16:colId xmlns:a16="http://schemas.microsoft.com/office/drawing/2014/main" val="2598018314"/>
                    </a:ext>
                  </a:extLst>
                </a:gridCol>
              </a:tblGrid>
              <a:tr h="655781">
                <a:tc>
                  <a:txBody>
                    <a:bodyPr/>
                    <a:lstStyle/>
                    <a:p>
                      <a:pPr algn="r" fontAlgn="ctr"/>
                      <a:endParaRPr lang="en-IN" sz="1800" b="1" dirty="0">
                        <a:effectLst/>
                      </a:endParaRPr>
                    </a:p>
                  </a:txBody>
                  <a:tcPr marL="90653" marR="90653" marT="45326" marB="45326" anchor="ctr">
                    <a:lnL>
                      <a:noFill/>
                    </a:lnL>
                    <a:lnR>
                      <a:noFill/>
                    </a:lnR>
                    <a:lnT>
                      <a:noFill/>
                    </a:lnT>
                    <a:lnB>
                      <a:noFill/>
                    </a:lnB>
                    <a:solidFill>
                      <a:srgbClr val="FFFFFF"/>
                    </a:solidFill>
                  </a:tcPr>
                </a:tc>
                <a:tc>
                  <a:txBody>
                    <a:bodyPr/>
                    <a:lstStyle/>
                    <a:p>
                      <a:pPr algn="r" fontAlgn="ctr"/>
                      <a:r>
                        <a:rPr lang="en-IN" sz="1800" b="1">
                          <a:effectLst/>
                        </a:rPr>
                        <a:t>no_word_before_EDA</a:t>
                      </a:r>
                    </a:p>
                  </a:txBody>
                  <a:tcPr marL="90653" marR="90653" marT="45326" marB="45326" anchor="ctr">
                    <a:lnL>
                      <a:noFill/>
                    </a:lnL>
                    <a:lnR>
                      <a:noFill/>
                    </a:lnR>
                    <a:lnT>
                      <a:noFill/>
                    </a:lnT>
                    <a:lnB>
                      <a:noFill/>
                    </a:lnB>
                    <a:solidFill>
                      <a:srgbClr val="FFFFFF"/>
                    </a:solidFill>
                  </a:tcPr>
                </a:tc>
                <a:tc>
                  <a:txBody>
                    <a:bodyPr/>
                    <a:lstStyle/>
                    <a:p>
                      <a:pPr algn="r" fontAlgn="ctr"/>
                      <a:r>
                        <a:rPr lang="en-IN" sz="1800" b="1" dirty="0" err="1">
                          <a:effectLst/>
                        </a:rPr>
                        <a:t>no_word_after_EDA</a:t>
                      </a:r>
                      <a:endParaRPr lang="en-IN" sz="1800" b="1" dirty="0">
                        <a:effectLst/>
                      </a:endParaRP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4221600939"/>
                  </a:ext>
                </a:extLst>
              </a:tr>
              <a:tr h="374385">
                <a:tc>
                  <a:txBody>
                    <a:bodyPr/>
                    <a:lstStyle/>
                    <a:p>
                      <a:pPr algn="r" fontAlgn="ctr"/>
                      <a:r>
                        <a:rPr lang="en-IN" sz="1800" b="1">
                          <a:effectLst/>
                        </a:rPr>
                        <a:t>0</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89</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81</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50185546"/>
                  </a:ext>
                </a:extLst>
              </a:tr>
              <a:tr h="374385">
                <a:tc>
                  <a:txBody>
                    <a:bodyPr/>
                    <a:lstStyle/>
                    <a:p>
                      <a:pPr algn="r" fontAlgn="ctr"/>
                      <a:r>
                        <a:rPr lang="en-IN" sz="1800" b="1">
                          <a:effectLst/>
                        </a:rPr>
                        <a:t>1</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252</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237</a:t>
                      </a: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3418192885"/>
                  </a:ext>
                </a:extLst>
              </a:tr>
              <a:tr h="374385">
                <a:tc>
                  <a:txBody>
                    <a:bodyPr/>
                    <a:lstStyle/>
                    <a:p>
                      <a:pPr algn="r" fontAlgn="ctr"/>
                      <a:r>
                        <a:rPr lang="en-IN" sz="1800" b="1">
                          <a:effectLst/>
                        </a:rPr>
                        <a:t>2</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219</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211</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1370188426"/>
                  </a:ext>
                </a:extLst>
              </a:tr>
              <a:tr h="374385">
                <a:tc>
                  <a:txBody>
                    <a:bodyPr/>
                    <a:lstStyle/>
                    <a:p>
                      <a:pPr algn="r" fontAlgn="ctr"/>
                      <a:r>
                        <a:rPr lang="en-IN" sz="1800" b="1">
                          <a:effectLst/>
                        </a:rPr>
                        <a:t>3</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91</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86</a:t>
                      </a: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4164319944"/>
                  </a:ext>
                </a:extLst>
              </a:tr>
              <a:tr h="374385">
                <a:tc>
                  <a:txBody>
                    <a:bodyPr/>
                    <a:lstStyle/>
                    <a:p>
                      <a:pPr algn="r" fontAlgn="ctr"/>
                      <a:r>
                        <a:rPr lang="en-IN" sz="1800" b="1">
                          <a:effectLst/>
                        </a:rPr>
                        <a:t>4</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193</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180</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151063655"/>
                  </a:ext>
                </a:extLst>
              </a:tr>
              <a:tr h="374385">
                <a:tc>
                  <a:txBody>
                    <a:bodyPr/>
                    <a:lstStyle/>
                    <a:p>
                      <a:pPr algn="r" fontAlgn="ctr"/>
                      <a:r>
                        <a:rPr lang="en-IN" sz="1800" b="1">
                          <a:effectLst/>
                        </a:rPr>
                        <a:t>...</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a:t>
                      </a: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3113986340"/>
                  </a:ext>
                </a:extLst>
              </a:tr>
              <a:tr h="374385">
                <a:tc>
                  <a:txBody>
                    <a:bodyPr/>
                    <a:lstStyle/>
                    <a:p>
                      <a:pPr algn="r" fontAlgn="ctr"/>
                      <a:r>
                        <a:rPr lang="en-IN" sz="1800" b="1">
                          <a:effectLst/>
                        </a:rPr>
                        <a:t>20486</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111</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107</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1317656230"/>
                  </a:ext>
                </a:extLst>
              </a:tr>
              <a:tr h="374385">
                <a:tc>
                  <a:txBody>
                    <a:bodyPr/>
                    <a:lstStyle/>
                    <a:p>
                      <a:pPr algn="r" fontAlgn="ctr"/>
                      <a:r>
                        <a:rPr lang="en-IN" sz="1800" b="1">
                          <a:effectLst/>
                        </a:rPr>
                        <a:t>20487</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41</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39</a:t>
                      </a: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3596970295"/>
                  </a:ext>
                </a:extLst>
              </a:tr>
              <a:tr h="374385">
                <a:tc>
                  <a:txBody>
                    <a:bodyPr/>
                    <a:lstStyle/>
                    <a:p>
                      <a:pPr algn="r" fontAlgn="ctr"/>
                      <a:r>
                        <a:rPr lang="en-IN" sz="1800" b="1">
                          <a:effectLst/>
                        </a:rPr>
                        <a:t>20488</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65</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61</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3082964843"/>
                  </a:ext>
                </a:extLst>
              </a:tr>
              <a:tr h="374385">
                <a:tc>
                  <a:txBody>
                    <a:bodyPr/>
                    <a:lstStyle/>
                    <a:p>
                      <a:pPr algn="r" fontAlgn="ctr"/>
                      <a:r>
                        <a:rPr lang="en-IN" sz="1800" b="1">
                          <a:effectLst/>
                        </a:rPr>
                        <a:t>20489</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783</a:t>
                      </a:r>
                    </a:p>
                  </a:txBody>
                  <a:tcPr marL="90653" marR="90653" marT="45326" marB="45326" anchor="ctr">
                    <a:lnL>
                      <a:noFill/>
                    </a:lnL>
                    <a:lnR>
                      <a:noFill/>
                    </a:lnR>
                    <a:lnT>
                      <a:noFill/>
                    </a:lnT>
                    <a:lnB>
                      <a:noFill/>
                    </a:lnB>
                    <a:solidFill>
                      <a:srgbClr val="FFFFFF"/>
                    </a:solidFill>
                  </a:tcPr>
                </a:tc>
                <a:tc>
                  <a:txBody>
                    <a:bodyPr/>
                    <a:lstStyle/>
                    <a:p>
                      <a:pPr algn="r" fontAlgn="ctr"/>
                      <a:r>
                        <a:rPr lang="en-IN" sz="1800">
                          <a:effectLst/>
                        </a:rPr>
                        <a:t>753</a:t>
                      </a:r>
                    </a:p>
                  </a:txBody>
                  <a:tcPr marL="90653" marR="90653" marT="45326" marB="45326" anchor="ctr">
                    <a:lnL>
                      <a:noFill/>
                    </a:lnL>
                    <a:lnR>
                      <a:noFill/>
                    </a:lnR>
                    <a:lnT>
                      <a:noFill/>
                    </a:lnT>
                    <a:lnB>
                      <a:noFill/>
                    </a:lnB>
                    <a:solidFill>
                      <a:srgbClr val="FFFFFF"/>
                    </a:solidFill>
                  </a:tcPr>
                </a:tc>
                <a:extLst>
                  <a:ext uri="{0D108BD9-81ED-4DB2-BD59-A6C34878D82A}">
                    <a16:rowId xmlns:a16="http://schemas.microsoft.com/office/drawing/2014/main" val="539334814"/>
                  </a:ext>
                </a:extLst>
              </a:tr>
              <a:tr h="374385">
                <a:tc>
                  <a:txBody>
                    <a:bodyPr/>
                    <a:lstStyle/>
                    <a:p>
                      <a:pPr algn="r" fontAlgn="ctr"/>
                      <a:r>
                        <a:rPr lang="en-IN" sz="1800" b="1">
                          <a:effectLst/>
                        </a:rPr>
                        <a:t>20490</a:t>
                      </a:r>
                    </a:p>
                  </a:txBody>
                  <a:tcPr marL="90653" marR="90653" marT="45326" marB="45326" anchor="ctr">
                    <a:lnL>
                      <a:noFill/>
                    </a:lnL>
                    <a:lnR>
                      <a:noFill/>
                    </a:lnR>
                    <a:lnT>
                      <a:noFill/>
                    </a:lnT>
                    <a:lnB>
                      <a:noFill/>
                    </a:lnB>
                    <a:solidFill>
                      <a:srgbClr val="F5F5F5"/>
                    </a:solidFill>
                  </a:tcPr>
                </a:tc>
                <a:tc>
                  <a:txBody>
                    <a:bodyPr/>
                    <a:lstStyle/>
                    <a:p>
                      <a:pPr algn="r" fontAlgn="ctr"/>
                      <a:r>
                        <a:rPr lang="en-IN" sz="1800">
                          <a:effectLst/>
                        </a:rPr>
                        <a:t>92</a:t>
                      </a:r>
                    </a:p>
                  </a:txBody>
                  <a:tcPr marL="90653" marR="90653" marT="45326" marB="45326" anchor="ctr">
                    <a:lnL>
                      <a:noFill/>
                    </a:lnL>
                    <a:lnR>
                      <a:noFill/>
                    </a:lnR>
                    <a:lnT>
                      <a:noFill/>
                    </a:lnT>
                    <a:lnB>
                      <a:noFill/>
                    </a:lnB>
                    <a:solidFill>
                      <a:srgbClr val="F5F5F5"/>
                    </a:solidFill>
                  </a:tcPr>
                </a:tc>
                <a:tc>
                  <a:txBody>
                    <a:bodyPr/>
                    <a:lstStyle/>
                    <a:p>
                      <a:pPr algn="r" fontAlgn="ctr"/>
                      <a:r>
                        <a:rPr lang="en-IN" sz="1800" dirty="0">
                          <a:effectLst/>
                        </a:rPr>
                        <a:t>86</a:t>
                      </a:r>
                    </a:p>
                  </a:txBody>
                  <a:tcPr marL="90653" marR="90653" marT="45326" marB="45326" anchor="ctr">
                    <a:lnL>
                      <a:noFill/>
                    </a:lnL>
                    <a:lnR>
                      <a:noFill/>
                    </a:lnR>
                    <a:lnT>
                      <a:noFill/>
                    </a:lnT>
                    <a:lnB>
                      <a:noFill/>
                    </a:lnB>
                    <a:solidFill>
                      <a:srgbClr val="F5F5F5"/>
                    </a:solidFill>
                  </a:tcPr>
                </a:tc>
                <a:extLst>
                  <a:ext uri="{0D108BD9-81ED-4DB2-BD59-A6C34878D82A}">
                    <a16:rowId xmlns:a16="http://schemas.microsoft.com/office/drawing/2014/main" val="3857188625"/>
                  </a:ext>
                </a:extLst>
              </a:tr>
            </a:tbl>
          </a:graphicData>
        </a:graphic>
      </p:graphicFrame>
      <p:sp>
        <p:nvSpPr>
          <p:cNvPr id="5" name="Rectangle 1">
            <a:extLst>
              <a:ext uri="{FF2B5EF4-FFF2-40B4-BE49-F238E27FC236}">
                <a16:creationId xmlns:a16="http://schemas.microsoft.com/office/drawing/2014/main" id="{611E67FE-D5BE-484F-AF53-72FC4CF41A19}"/>
              </a:ext>
            </a:extLst>
          </p:cNvPr>
          <p:cNvSpPr>
            <a:spLocks noChangeArrowheads="1"/>
          </p:cNvSpPr>
          <p:nvPr/>
        </p:nvSpPr>
        <p:spPr bwMode="auto">
          <a:xfrm>
            <a:off x="-120201" y="-354155"/>
            <a:ext cx="6216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AEC5CA0-4AC2-4747-A013-7E619CCC645D}"/>
              </a:ext>
            </a:extLst>
          </p:cNvPr>
          <p:cNvSpPr/>
          <p:nvPr/>
        </p:nvSpPr>
        <p:spPr>
          <a:xfrm>
            <a:off x="6687878" y="3059668"/>
            <a:ext cx="5315321" cy="2308324"/>
          </a:xfrm>
          <a:prstGeom prst="rect">
            <a:avLst/>
          </a:prstGeom>
          <a:solidFill>
            <a:schemeClr val="accent1">
              <a:lumMod val="40000"/>
              <a:lumOff val="60000"/>
            </a:schemeClr>
          </a:solidFill>
          <a:ln>
            <a:solidFill>
              <a:schemeClr val="tx1"/>
            </a:solidFill>
          </a:ln>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As we can see here, there is reduction  in the number of words after cleaning . The data pre-processing  help us to eliminate unimportant/irrelevant  features to reduce computational time and complexity.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n cleaning we  removed punctuation marks ,hashtags ,stopwords , numbers, URL , lower the data and Lemmatization .  </a:t>
            </a:r>
            <a:endParaRPr lang="en-IN" dirty="0"/>
          </a:p>
        </p:txBody>
      </p:sp>
      <p:pic>
        <p:nvPicPr>
          <p:cNvPr id="3" name="Picture 2">
            <a:extLst>
              <a:ext uri="{FF2B5EF4-FFF2-40B4-BE49-F238E27FC236}">
                <a16:creationId xmlns:a16="http://schemas.microsoft.com/office/drawing/2014/main" id="{3F6F420C-ADF9-4332-8EC2-3473E980DAFF}"/>
              </a:ext>
            </a:extLst>
          </p:cNvPr>
          <p:cNvPicPr>
            <a:picLocks noChangeAspect="1"/>
          </p:cNvPicPr>
          <p:nvPr/>
        </p:nvPicPr>
        <p:blipFill>
          <a:blip r:embed="rId2"/>
          <a:stretch>
            <a:fillRect/>
          </a:stretch>
        </p:blipFill>
        <p:spPr>
          <a:xfrm>
            <a:off x="9698711" y="6223961"/>
            <a:ext cx="2304488" cy="634039"/>
          </a:xfrm>
          <a:prstGeom prst="rect">
            <a:avLst/>
          </a:prstGeom>
        </p:spPr>
      </p:pic>
    </p:spTree>
    <p:extLst>
      <p:ext uri="{BB962C8B-B14F-4D97-AF65-F5344CB8AC3E}">
        <p14:creationId xmlns:p14="http://schemas.microsoft.com/office/powerpoint/2010/main" val="178383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BA8D19-01B1-4D40-B615-CE0DB033A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073" y="1712258"/>
            <a:ext cx="8823854" cy="4394516"/>
          </a:xfrm>
          <a:prstGeom prst="rect">
            <a:avLst/>
          </a:prstGeom>
          <a:ln>
            <a:solidFill>
              <a:schemeClr val="tx1"/>
            </a:solidFill>
          </a:ln>
        </p:spPr>
      </p:pic>
      <p:sp>
        <p:nvSpPr>
          <p:cNvPr id="3" name="Rectangle: Rounded Corners 2">
            <a:extLst>
              <a:ext uri="{FF2B5EF4-FFF2-40B4-BE49-F238E27FC236}">
                <a16:creationId xmlns:a16="http://schemas.microsoft.com/office/drawing/2014/main" id="{7E01CD8D-0468-4CBA-B542-8A055CE78804}"/>
              </a:ext>
            </a:extLst>
          </p:cNvPr>
          <p:cNvSpPr/>
          <p:nvPr/>
        </p:nvSpPr>
        <p:spPr>
          <a:xfrm>
            <a:off x="1792940" y="316437"/>
            <a:ext cx="8462683" cy="869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TFIDF – Term Frequency Inverse Document Frequency</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EDE7F5-FE5D-4042-B141-D623142B7080}"/>
              </a:ext>
            </a:extLst>
          </p:cNvPr>
          <p:cNvPicPr>
            <a:picLocks noChangeAspect="1"/>
          </p:cNvPicPr>
          <p:nvPr/>
        </p:nvPicPr>
        <p:blipFill>
          <a:blip r:embed="rId3"/>
          <a:stretch>
            <a:fillRect/>
          </a:stretch>
        </p:blipFill>
        <p:spPr>
          <a:xfrm>
            <a:off x="9887512" y="6224543"/>
            <a:ext cx="2304488" cy="634039"/>
          </a:xfrm>
          <a:prstGeom prst="rect">
            <a:avLst/>
          </a:prstGeom>
        </p:spPr>
      </p:pic>
    </p:spTree>
    <p:extLst>
      <p:ext uri="{BB962C8B-B14F-4D97-AF65-F5344CB8AC3E}">
        <p14:creationId xmlns:p14="http://schemas.microsoft.com/office/powerpoint/2010/main" val="33860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05610B2-3E52-4687-9743-8FC97969961C}"/>
              </a:ext>
            </a:extLst>
          </p:cNvPr>
          <p:cNvSpPr/>
          <p:nvPr/>
        </p:nvSpPr>
        <p:spPr>
          <a:xfrm>
            <a:off x="519952" y="283941"/>
            <a:ext cx="4754030" cy="76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Bi - Gram</a:t>
            </a: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778D84F-EEFB-4B81-ABA5-42E74CEF5511}"/>
              </a:ext>
            </a:extLst>
          </p:cNvPr>
          <p:cNvSpPr/>
          <p:nvPr/>
        </p:nvSpPr>
        <p:spPr>
          <a:xfrm>
            <a:off x="515340" y="4930988"/>
            <a:ext cx="5173018" cy="1200329"/>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 use CountVectorizer to find most frequent  Bi – Gram feature and we plot in barplot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some  main features  are great location, staff friendly, room clean etc.</a:t>
            </a:r>
            <a:endParaRPr lang="en-IN" dirty="0"/>
          </a:p>
        </p:txBody>
      </p:sp>
      <p:pic>
        <p:nvPicPr>
          <p:cNvPr id="2050" name="Picture 2">
            <a:extLst>
              <a:ext uri="{FF2B5EF4-FFF2-40B4-BE49-F238E27FC236}">
                <a16:creationId xmlns:a16="http://schemas.microsoft.com/office/drawing/2014/main" id="{B44865E8-68BF-4CCF-80C8-837DAC1D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23" y="1199148"/>
            <a:ext cx="5647765"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65B5744-99FD-46B6-ADC0-135F3F317B27}"/>
              </a:ext>
            </a:extLst>
          </p:cNvPr>
          <p:cNvSpPr/>
          <p:nvPr/>
        </p:nvSpPr>
        <p:spPr>
          <a:xfrm>
            <a:off x="7007666" y="283941"/>
            <a:ext cx="4312856" cy="76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Tri </a:t>
            </a:r>
            <a:r>
              <a:rPr lang="en-IN" sz="3200" dirty="0"/>
              <a:t>-Gram</a:t>
            </a:r>
            <a:endParaRPr lang="en-US" sz="3200" dirty="0"/>
          </a:p>
        </p:txBody>
      </p:sp>
      <p:pic>
        <p:nvPicPr>
          <p:cNvPr id="7" name="Picture 2">
            <a:extLst>
              <a:ext uri="{FF2B5EF4-FFF2-40B4-BE49-F238E27FC236}">
                <a16:creationId xmlns:a16="http://schemas.microsoft.com/office/drawing/2014/main" id="{7362CD38-8FDA-45A3-B033-37AEB1088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988" y="1199148"/>
            <a:ext cx="5981700" cy="3581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FCBA31C-3C47-41E8-BBC2-14D57F114BAD}"/>
              </a:ext>
            </a:extLst>
          </p:cNvPr>
          <p:cNvCxnSpPr>
            <a:cxnSpLocks/>
          </p:cNvCxnSpPr>
          <p:nvPr/>
        </p:nvCxnSpPr>
        <p:spPr>
          <a:xfrm>
            <a:off x="5844988" y="283941"/>
            <a:ext cx="0" cy="6439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7078564-17D0-458B-AE22-E26A550C97AE}"/>
              </a:ext>
            </a:extLst>
          </p:cNvPr>
          <p:cNvSpPr/>
          <p:nvPr/>
        </p:nvSpPr>
        <p:spPr>
          <a:xfrm>
            <a:off x="6001619" y="4930989"/>
            <a:ext cx="5734493" cy="1200329"/>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Similarly ,We use CountVectorizer to find most frequent  Tri – Gram feature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some important features are staff friendly helpful ,hotel great location ,great place stay etc.</a:t>
            </a:r>
            <a:endParaRPr lang="en-IN" dirty="0"/>
          </a:p>
        </p:txBody>
      </p:sp>
      <p:pic>
        <p:nvPicPr>
          <p:cNvPr id="2" name="Picture 1">
            <a:extLst>
              <a:ext uri="{FF2B5EF4-FFF2-40B4-BE49-F238E27FC236}">
                <a16:creationId xmlns:a16="http://schemas.microsoft.com/office/drawing/2014/main" id="{068A4062-F719-43D0-8158-690C6F1D1252}"/>
              </a:ext>
            </a:extLst>
          </p:cNvPr>
          <p:cNvPicPr>
            <a:picLocks noChangeAspect="1"/>
          </p:cNvPicPr>
          <p:nvPr/>
        </p:nvPicPr>
        <p:blipFill>
          <a:blip r:embed="rId4"/>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329815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A3FC3E-CADC-48C2-9D51-21107DB1DF8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1646" y="1787926"/>
            <a:ext cx="8880895" cy="4911793"/>
          </a:xfrm>
          <a:prstGeom prst="rect">
            <a:avLst/>
          </a:prstGeom>
        </p:spPr>
      </p:pic>
      <p:sp>
        <p:nvSpPr>
          <p:cNvPr id="3" name="Rectangle: Rounded Corners 2">
            <a:extLst>
              <a:ext uri="{FF2B5EF4-FFF2-40B4-BE49-F238E27FC236}">
                <a16:creationId xmlns:a16="http://schemas.microsoft.com/office/drawing/2014/main" id="{12E57CBD-A206-43FF-869C-A55AEDEA8692}"/>
              </a:ext>
            </a:extLst>
          </p:cNvPr>
          <p:cNvSpPr/>
          <p:nvPr/>
        </p:nvSpPr>
        <p:spPr>
          <a:xfrm>
            <a:off x="3582963" y="158281"/>
            <a:ext cx="5342965"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Word Cloud</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00C0C4-AE17-40E6-B4D6-7F8868901973}"/>
              </a:ext>
            </a:extLst>
          </p:cNvPr>
          <p:cNvSpPr txBox="1"/>
          <p:nvPr/>
        </p:nvSpPr>
        <p:spPr>
          <a:xfrm>
            <a:off x="191247" y="1099575"/>
            <a:ext cx="3245504" cy="369332"/>
          </a:xfrm>
          <a:prstGeom prst="rect">
            <a:avLst/>
          </a:prstGeom>
          <a:solidFill>
            <a:schemeClr val="accent6">
              <a:lumMod val="40000"/>
              <a:lumOff val="60000"/>
            </a:schemeClr>
          </a:solid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Cleaned Sentences Wordcloud: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31B5FB-2211-41DE-86A7-DB4F178EC1ED}"/>
              </a:ext>
            </a:extLst>
          </p:cNvPr>
          <p:cNvPicPr>
            <a:picLocks noChangeAspect="1"/>
          </p:cNvPicPr>
          <p:nvPr/>
        </p:nvPicPr>
        <p:blipFill>
          <a:blip r:embed="rId3"/>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144980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E1172-238B-4FB3-901B-4F1704BCDB7B}"/>
              </a:ext>
            </a:extLst>
          </p:cNvPr>
          <p:cNvSpPr txBox="1"/>
          <p:nvPr/>
        </p:nvSpPr>
        <p:spPr>
          <a:xfrm>
            <a:off x="7037870" y="6176717"/>
            <a:ext cx="2706190" cy="369332"/>
          </a:xfrm>
          <a:prstGeom prst="rect">
            <a:avLst/>
          </a:prstGeom>
          <a:noFill/>
        </p:spPr>
        <p:txBody>
          <a:bodyPr wrap="none" rtlCol="0">
            <a:spAutoFit/>
          </a:bodyPr>
          <a:lstStyle/>
          <a:p>
            <a:r>
              <a:rPr lang="en-US" dirty="0"/>
              <a:t>Pie Chart : Emotion Mining</a:t>
            </a:r>
            <a:endParaRPr lang="en-IN" dirty="0"/>
          </a:p>
        </p:txBody>
      </p:sp>
      <p:pic>
        <p:nvPicPr>
          <p:cNvPr id="5" name="Picture 4">
            <a:extLst>
              <a:ext uri="{FF2B5EF4-FFF2-40B4-BE49-F238E27FC236}">
                <a16:creationId xmlns:a16="http://schemas.microsoft.com/office/drawing/2014/main" id="{56A34F85-07D1-4F17-B689-1702B5235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167718" y="1937081"/>
            <a:ext cx="5617855" cy="1698812"/>
          </a:xfrm>
          <a:prstGeom prst="rect">
            <a:avLst/>
          </a:prstGeom>
          <a:ln>
            <a:solidFill>
              <a:schemeClr val="tx1"/>
            </a:solidFill>
          </a:ln>
        </p:spPr>
      </p:pic>
      <p:pic>
        <p:nvPicPr>
          <p:cNvPr id="6" name="Picture 5">
            <a:extLst>
              <a:ext uri="{FF2B5EF4-FFF2-40B4-BE49-F238E27FC236}">
                <a16:creationId xmlns:a16="http://schemas.microsoft.com/office/drawing/2014/main" id="{B368DB6B-1E19-4702-9F39-ADCF92D04B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67718" y="3794433"/>
            <a:ext cx="4739325" cy="2223744"/>
          </a:xfrm>
          <a:prstGeom prst="rect">
            <a:avLst/>
          </a:prstGeom>
          <a:ln>
            <a:solidFill>
              <a:schemeClr val="tx1"/>
            </a:solidFill>
          </a:ln>
        </p:spPr>
      </p:pic>
      <p:sp>
        <p:nvSpPr>
          <p:cNvPr id="8" name="Rectangle: Rounded Corners 7">
            <a:extLst>
              <a:ext uri="{FF2B5EF4-FFF2-40B4-BE49-F238E27FC236}">
                <a16:creationId xmlns:a16="http://schemas.microsoft.com/office/drawing/2014/main" id="{AA223B63-3551-4D69-8D8D-F193286A5A7D}"/>
              </a:ext>
            </a:extLst>
          </p:cNvPr>
          <p:cNvSpPr/>
          <p:nvPr/>
        </p:nvSpPr>
        <p:spPr>
          <a:xfrm>
            <a:off x="3944471" y="179259"/>
            <a:ext cx="4446494" cy="654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Emotion Mining</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B9D7460-62F7-43E0-B9C7-F8C79F63AA64}"/>
              </a:ext>
            </a:extLst>
          </p:cNvPr>
          <p:cNvSpPr/>
          <p:nvPr/>
        </p:nvSpPr>
        <p:spPr>
          <a:xfrm>
            <a:off x="484094" y="906636"/>
            <a:ext cx="10147101" cy="92333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Here we have loaded Afinn dataset to get the value of each word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minimum value of calculated sentiment score is -39 &amp; maximum is 290</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Later those values are checked with review column &amp; to assign score for the whole original sentence. </a:t>
            </a: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3799D72-FB51-4449-B345-59593CE245D8}"/>
              </a:ext>
            </a:extLst>
          </p:cNvPr>
          <p:cNvPicPr>
            <a:picLocks noChangeAspect="1"/>
          </p:cNvPicPr>
          <p:nvPr/>
        </p:nvPicPr>
        <p:blipFill>
          <a:blip r:embed="rId4"/>
          <a:stretch>
            <a:fillRect/>
          </a:stretch>
        </p:blipFill>
        <p:spPr>
          <a:xfrm>
            <a:off x="1447352" y="3880828"/>
            <a:ext cx="2819644" cy="2295889"/>
          </a:xfrm>
          <a:prstGeom prst="rect">
            <a:avLst/>
          </a:prstGeom>
          <a:ln>
            <a:solidFill>
              <a:schemeClr val="tx1"/>
            </a:solidFill>
          </a:ln>
        </p:spPr>
      </p:pic>
      <p:pic>
        <p:nvPicPr>
          <p:cNvPr id="11" name="Picture 10">
            <a:extLst>
              <a:ext uri="{FF2B5EF4-FFF2-40B4-BE49-F238E27FC236}">
                <a16:creationId xmlns:a16="http://schemas.microsoft.com/office/drawing/2014/main" id="{40BEFF49-BF1C-4DC9-8F29-CA753D6B1A65}"/>
              </a:ext>
            </a:extLst>
          </p:cNvPr>
          <p:cNvPicPr>
            <a:picLocks noChangeAspect="1"/>
          </p:cNvPicPr>
          <p:nvPr/>
        </p:nvPicPr>
        <p:blipFill>
          <a:blip r:embed="rId5"/>
          <a:stretch>
            <a:fillRect/>
          </a:stretch>
        </p:blipFill>
        <p:spPr>
          <a:xfrm>
            <a:off x="600793" y="1937081"/>
            <a:ext cx="5293227" cy="1698812"/>
          </a:xfrm>
          <a:prstGeom prst="rect">
            <a:avLst/>
          </a:prstGeom>
          <a:ln>
            <a:solidFill>
              <a:schemeClr val="tx1"/>
            </a:solidFill>
          </a:ln>
        </p:spPr>
      </p:pic>
      <p:pic>
        <p:nvPicPr>
          <p:cNvPr id="3" name="Picture 2">
            <a:extLst>
              <a:ext uri="{FF2B5EF4-FFF2-40B4-BE49-F238E27FC236}">
                <a16:creationId xmlns:a16="http://schemas.microsoft.com/office/drawing/2014/main" id="{4DF17947-A5F9-46ED-A7C0-DCA2E5AB61F8}"/>
              </a:ext>
            </a:extLst>
          </p:cNvPr>
          <p:cNvPicPr>
            <a:picLocks noChangeAspect="1"/>
          </p:cNvPicPr>
          <p:nvPr/>
        </p:nvPicPr>
        <p:blipFill>
          <a:blip r:embed="rId6"/>
          <a:stretch>
            <a:fillRect/>
          </a:stretch>
        </p:blipFill>
        <p:spPr>
          <a:xfrm>
            <a:off x="10210800" y="6271286"/>
            <a:ext cx="1981200" cy="586713"/>
          </a:xfrm>
          <a:prstGeom prst="rect">
            <a:avLst/>
          </a:prstGeom>
        </p:spPr>
      </p:pic>
    </p:spTree>
    <p:extLst>
      <p:ext uri="{BB962C8B-B14F-4D97-AF65-F5344CB8AC3E}">
        <p14:creationId xmlns:p14="http://schemas.microsoft.com/office/powerpoint/2010/main" val="337585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943B92-BBE1-4797-8923-0C6BF6902BD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8353" y="1918446"/>
            <a:ext cx="6455857" cy="4114802"/>
          </a:xfrm>
          <a:prstGeom prst="rect">
            <a:avLst/>
          </a:prstGeom>
          <a:ln>
            <a:solidFill>
              <a:schemeClr val="tx1"/>
            </a:solidFill>
          </a:ln>
        </p:spPr>
      </p:pic>
      <p:pic>
        <p:nvPicPr>
          <p:cNvPr id="3" name="Picture 2">
            <a:extLst>
              <a:ext uri="{FF2B5EF4-FFF2-40B4-BE49-F238E27FC236}">
                <a16:creationId xmlns:a16="http://schemas.microsoft.com/office/drawing/2014/main" id="{A4683D37-7486-4560-BE49-D300171CCD98}"/>
              </a:ext>
            </a:extLst>
          </p:cNvPr>
          <p:cNvPicPr>
            <a:picLocks noChangeAspect="1"/>
          </p:cNvPicPr>
          <p:nvPr/>
        </p:nvPicPr>
        <p:blipFill>
          <a:blip r:embed="rId3"/>
          <a:stretch>
            <a:fillRect/>
          </a:stretch>
        </p:blipFill>
        <p:spPr>
          <a:xfrm>
            <a:off x="6965577" y="2984984"/>
            <a:ext cx="4878070" cy="3048264"/>
          </a:xfrm>
          <a:prstGeom prst="rect">
            <a:avLst/>
          </a:prstGeom>
          <a:ln>
            <a:solidFill>
              <a:schemeClr val="tx1"/>
            </a:solidFill>
          </a:ln>
        </p:spPr>
      </p:pic>
      <p:sp>
        <p:nvSpPr>
          <p:cNvPr id="5" name="Rectangle: Rounded Corners 4">
            <a:extLst>
              <a:ext uri="{FF2B5EF4-FFF2-40B4-BE49-F238E27FC236}">
                <a16:creationId xmlns:a16="http://schemas.microsoft.com/office/drawing/2014/main" id="{4F330B5F-71B8-4BEA-9774-3D7C102D164A}"/>
              </a:ext>
            </a:extLst>
          </p:cNvPr>
          <p:cNvSpPr/>
          <p:nvPr/>
        </p:nvSpPr>
        <p:spPr>
          <a:xfrm>
            <a:off x="2823882" y="143437"/>
            <a:ext cx="6526305" cy="663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Bar Chart of Cleaned Data &amp; Rating Sentiment</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291465-CAE4-4D2B-9EE7-A28D3A5A7BF5}"/>
              </a:ext>
            </a:extLst>
          </p:cNvPr>
          <p:cNvPicPr>
            <a:picLocks noChangeAspect="1"/>
          </p:cNvPicPr>
          <p:nvPr/>
        </p:nvPicPr>
        <p:blipFill>
          <a:blip r:embed="rId4"/>
          <a:stretch>
            <a:fillRect/>
          </a:stretch>
        </p:blipFill>
        <p:spPr>
          <a:xfrm>
            <a:off x="6911152" y="1918446"/>
            <a:ext cx="4878070" cy="916654"/>
          </a:xfrm>
          <a:prstGeom prst="rect">
            <a:avLst/>
          </a:prstGeom>
          <a:ln>
            <a:solidFill>
              <a:schemeClr val="tx1"/>
            </a:solidFill>
          </a:ln>
        </p:spPr>
      </p:pic>
      <p:sp>
        <p:nvSpPr>
          <p:cNvPr id="7" name="Rectangle 6">
            <a:extLst>
              <a:ext uri="{FF2B5EF4-FFF2-40B4-BE49-F238E27FC236}">
                <a16:creationId xmlns:a16="http://schemas.microsoft.com/office/drawing/2014/main" id="{F9F1EE87-FC7A-4AB7-BF68-F49A9CF5DAE3}"/>
              </a:ext>
            </a:extLst>
          </p:cNvPr>
          <p:cNvSpPr/>
          <p:nvPr/>
        </p:nvSpPr>
        <p:spPr>
          <a:xfrm>
            <a:off x="285600" y="1335742"/>
            <a:ext cx="4178823" cy="448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Frequency of 10 Most Common Words</a:t>
            </a:r>
            <a:endParaRPr lang="en-IN" dirty="0"/>
          </a:p>
        </p:txBody>
      </p:sp>
      <p:sp>
        <p:nvSpPr>
          <p:cNvPr id="8" name="Rectangle 7">
            <a:extLst>
              <a:ext uri="{FF2B5EF4-FFF2-40B4-BE49-F238E27FC236}">
                <a16:creationId xmlns:a16="http://schemas.microsoft.com/office/drawing/2014/main" id="{8B9A9BF2-55D6-4E64-9F98-E2477ACB5116}"/>
              </a:ext>
            </a:extLst>
          </p:cNvPr>
          <p:cNvSpPr/>
          <p:nvPr/>
        </p:nvSpPr>
        <p:spPr>
          <a:xfrm>
            <a:off x="6911153" y="1335742"/>
            <a:ext cx="2080448" cy="448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Rating Sentiment</a:t>
            </a:r>
            <a:endParaRPr lang="en-IN" dirty="0"/>
          </a:p>
        </p:txBody>
      </p:sp>
      <p:pic>
        <p:nvPicPr>
          <p:cNvPr id="4" name="Picture 3">
            <a:extLst>
              <a:ext uri="{FF2B5EF4-FFF2-40B4-BE49-F238E27FC236}">
                <a16:creationId xmlns:a16="http://schemas.microsoft.com/office/drawing/2014/main" id="{C91952F2-7CCB-4892-AC24-120CA254EA62}"/>
              </a:ext>
            </a:extLst>
          </p:cNvPr>
          <p:cNvPicPr>
            <a:picLocks noChangeAspect="1"/>
          </p:cNvPicPr>
          <p:nvPr/>
        </p:nvPicPr>
        <p:blipFill>
          <a:blip r:embed="rId5"/>
          <a:stretch>
            <a:fillRect/>
          </a:stretch>
        </p:blipFill>
        <p:spPr>
          <a:xfrm>
            <a:off x="9888070" y="6224115"/>
            <a:ext cx="2303929" cy="633885"/>
          </a:xfrm>
          <a:prstGeom prst="rect">
            <a:avLst/>
          </a:prstGeom>
        </p:spPr>
      </p:pic>
    </p:spTree>
    <p:extLst>
      <p:ext uri="{BB962C8B-B14F-4D97-AF65-F5344CB8AC3E}">
        <p14:creationId xmlns:p14="http://schemas.microsoft.com/office/powerpoint/2010/main" val="154912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A4BFB5-C3E9-44D5-8102-95284E32DC25}"/>
              </a:ext>
            </a:extLst>
          </p:cNvPr>
          <p:cNvPicPr>
            <a:picLocks noChangeAspect="1"/>
          </p:cNvPicPr>
          <p:nvPr/>
        </p:nvPicPr>
        <p:blipFill>
          <a:blip r:embed="rId2"/>
          <a:stretch>
            <a:fillRect/>
          </a:stretch>
        </p:blipFill>
        <p:spPr>
          <a:xfrm>
            <a:off x="559389" y="1307852"/>
            <a:ext cx="7910245" cy="1181202"/>
          </a:xfrm>
          <a:prstGeom prst="rect">
            <a:avLst/>
          </a:prstGeom>
          <a:ln>
            <a:solidFill>
              <a:schemeClr val="tx1"/>
            </a:solidFill>
          </a:ln>
        </p:spPr>
      </p:pic>
      <p:cxnSp>
        <p:nvCxnSpPr>
          <p:cNvPr id="5" name="Straight Connector 4">
            <a:extLst>
              <a:ext uri="{FF2B5EF4-FFF2-40B4-BE49-F238E27FC236}">
                <a16:creationId xmlns:a16="http://schemas.microsoft.com/office/drawing/2014/main" id="{384B217D-FB53-4C1E-8E5C-9CF8C93A63C3}"/>
              </a:ext>
            </a:extLst>
          </p:cNvPr>
          <p:cNvCxnSpPr/>
          <p:nvPr/>
        </p:nvCxnSpPr>
        <p:spPr>
          <a:xfrm>
            <a:off x="7709647" y="2106706"/>
            <a:ext cx="8964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28226D7-41ED-4F96-A593-BC004AF58673}"/>
              </a:ext>
            </a:extLst>
          </p:cNvPr>
          <p:cNvPicPr>
            <a:picLocks noChangeAspect="1"/>
          </p:cNvPicPr>
          <p:nvPr/>
        </p:nvPicPr>
        <p:blipFill>
          <a:blip r:embed="rId3"/>
          <a:stretch>
            <a:fillRect/>
          </a:stretch>
        </p:blipFill>
        <p:spPr>
          <a:xfrm>
            <a:off x="547704" y="4204592"/>
            <a:ext cx="5360037" cy="2223102"/>
          </a:xfrm>
          <a:prstGeom prst="rect">
            <a:avLst/>
          </a:prstGeom>
          <a:ln>
            <a:solidFill>
              <a:schemeClr val="tx1"/>
            </a:solidFill>
          </a:ln>
        </p:spPr>
      </p:pic>
      <p:cxnSp>
        <p:nvCxnSpPr>
          <p:cNvPr id="11" name="Straight Connector 10">
            <a:extLst>
              <a:ext uri="{FF2B5EF4-FFF2-40B4-BE49-F238E27FC236}">
                <a16:creationId xmlns:a16="http://schemas.microsoft.com/office/drawing/2014/main" id="{2CA21F8D-B419-4C5E-847B-82B8FF7461EC}"/>
              </a:ext>
            </a:extLst>
          </p:cNvPr>
          <p:cNvCxnSpPr>
            <a:cxnSpLocks/>
          </p:cNvCxnSpPr>
          <p:nvPr/>
        </p:nvCxnSpPr>
        <p:spPr>
          <a:xfrm>
            <a:off x="6329082" y="3835260"/>
            <a:ext cx="0" cy="25924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1898B55-7E8B-4A9D-BF55-95A5966B6590}"/>
              </a:ext>
            </a:extLst>
          </p:cNvPr>
          <p:cNvPicPr>
            <a:picLocks noChangeAspect="1"/>
          </p:cNvPicPr>
          <p:nvPr/>
        </p:nvPicPr>
        <p:blipFill>
          <a:blip r:embed="rId4"/>
          <a:stretch>
            <a:fillRect/>
          </a:stretch>
        </p:blipFill>
        <p:spPr>
          <a:xfrm>
            <a:off x="6779952" y="4225946"/>
            <a:ext cx="4910020" cy="2201748"/>
          </a:xfrm>
          <a:prstGeom prst="rect">
            <a:avLst/>
          </a:prstGeom>
          <a:ln>
            <a:solidFill>
              <a:schemeClr val="tx1"/>
            </a:solidFill>
          </a:ln>
        </p:spPr>
      </p:pic>
      <p:sp>
        <p:nvSpPr>
          <p:cNvPr id="14" name="Rectangle: Rounded Corners 13">
            <a:extLst>
              <a:ext uri="{FF2B5EF4-FFF2-40B4-BE49-F238E27FC236}">
                <a16:creationId xmlns:a16="http://schemas.microsoft.com/office/drawing/2014/main" id="{9FC23803-F9F6-4F45-A338-EAD0F1B9A76C}"/>
              </a:ext>
            </a:extLst>
          </p:cNvPr>
          <p:cNvSpPr/>
          <p:nvPr/>
        </p:nvSpPr>
        <p:spPr>
          <a:xfrm>
            <a:off x="2281977" y="208235"/>
            <a:ext cx="7189694" cy="764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Split Data into Train &amp; Test</a:t>
            </a:r>
            <a:endParaRPr lang="en-IN"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27CA7F53-D51C-4A10-B222-1C9C067BC410}"/>
              </a:ext>
            </a:extLst>
          </p:cNvPr>
          <p:cNvSpPr/>
          <p:nvPr/>
        </p:nvSpPr>
        <p:spPr>
          <a:xfrm>
            <a:off x="9350188" y="1278205"/>
            <a:ext cx="2339788" cy="524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Train</a:t>
            </a:r>
            <a:r>
              <a:rPr lang="en-US" dirty="0"/>
              <a:t> =0.65</a:t>
            </a:r>
            <a:endParaRPr lang="en-IN" dirty="0"/>
          </a:p>
        </p:txBody>
      </p:sp>
      <p:sp>
        <p:nvSpPr>
          <p:cNvPr id="16" name="Rectangle 15">
            <a:extLst>
              <a:ext uri="{FF2B5EF4-FFF2-40B4-BE49-F238E27FC236}">
                <a16:creationId xmlns:a16="http://schemas.microsoft.com/office/drawing/2014/main" id="{598A2455-FA69-4755-852E-C2B34D767018}"/>
              </a:ext>
            </a:extLst>
          </p:cNvPr>
          <p:cNvSpPr/>
          <p:nvPr/>
        </p:nvSpPr>
        <p:spPr>
          <a:xfrm>
            <a:off x="9350188" y="1918558"/>
            <a:ext cx="2339788" cy="524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Test</a:t>
            </a:r>
            <a:r>
              <a:rPr lang="en-US" dirty="0"/>
              <a:t>= 0.35</a:t>
            </a:r>
            <a:endParaRPr lang="en-IN" dirty="0"/>
          </a:p>
        </p:txBody>
      </p:sp>
      <p:sp>
        <p:nvSpPr>
          <p:cNvPr id="17" name="Rectangle 16">
            <a:extLst>
              <a:ext uri="{FF2B5EF4-FFF2-40B4-BE49-F238E27FC236}">
                <a16:creationId xmlns:a16="http://schemas.microsoft.com/office/drawing/2014/main" id="{114D96A2-F491-4E36-BA2E-C4973A3FEE91}"/>
              </a:ext>
            </a:extLst>
          </p:cNvPr>
          <p:cNvSpPr/>
          <p:nvPr/>
        </p:nvSpPr>
        <p:spPr>
          <a:xfrm>
            <a:off x="3345847" y="2823681"/>
            <a:ext cx="5123787" cy="58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Implementation of Models</a:t>
            </a:r>
            <a:endParaRPr lang="en-IN"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7509ADA-53A8-41CD-B575-CF51D2618706}"/>
              </a:ext>
            </a:extLst>
          </p:cNvPr>
          <p:cNvSpPr/>
          <p:nvPr/>
        </p:nvSpPr>
        <p:spPr>
          <a:xfrm>
            <a:off x="547704" y="3574648"/>
            <a:ext cx="2994776" cy="466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Logistic Regression</a:t>
            </a:r>
            <a:endParaRPr lang="en-IN" dirty="0"/>
          </a:p>
        </p:txBody>
      </p:sp>
      <p:sp>
        <p:nvSpPr>
          <p:cNvPr id="20" name="Rectangle 19">
            <a:extLst>
              <a:ext uri="{FF2B5EF4-FFF2-40B4-BE49-F238E27FC236}">
                <a16:creationId xmlns:a16="http://schemas.microsoft.com/office/drawing/2014/main" id="{3D9011FE-F6D6-425D-BF0D-399B2B2F0276}"/>
              </a:ext>
            </a:extLst>
          </p:cNvPr>
          <p:cNvSpPr/>
          <p:nvPr/>
        </p:nvSpPr>
        <p:spPr>
          <a:xfrm>
            <a:off x="6754908" y="3580332"/>
            <a:ext cx="3765174" cy="46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Random Forest Classifier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28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DE32E-99EA-42B8-8529-9F139997ECD5}"/>
              </a:ext>
            </a:extLst>
          </p:cNvPr>
          <p:cNvPicPr>
            <a:picLocks noChangeAspect="1"/>
          </p:cNvPicPr>
          <p:nvPr/>
        </p:nvPicPr>
        <p:blipFill>
          <a:blip r:embed="rId2"/>
          <a:stretch>
            <a:fillRect/>
          </a:stretch>
        </p:blipFill>
        <p:spPr>
          <a:xfrm>
            <a:off x="893141" y="1022707"/>
            <a:ext cx="4435224" cy="2290999"/>
          </a:xfrm>
          <a:prstGeom prst="rect">
            <a:avLst/>
          </a:prstGeom>
          <a:ln>
            <a:solidFill>
              <a:schemeClr val="tx1"/>
            </a:solidFill>
          </a:ln>
        </p:spPr>
      </p:pic>
      <p:sp>
        <p:nvSpPr>
          <p:cNvPr id="3" name="Rectangle 2">
            <a:extLst>
              <a:ext uri="{FF2B5EF4-FFF2-40B4-BE49-F238E27FC236}">
                <a16:creationId xmlns:a16="http://schemas.microsoft.com/office/drawing/2014/main" id="{489AF314-E03A-4015-8751-ED7A7207AD70}"/>
              </a:ext>
            </a:extLst>
          </p:cNvPr>
          <p:cNvSpPr/>
          <p:nvPr/>
        </p:nvSpPr>
        <p:spPr>
          <a:xfrm>
            <a:off x="1317812" y="388456"/>
            <a:ext cx="3236259" cy="483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Support Vector Classifier</a:t>
            </a: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7AC7C7E-7BA4-4E72-A645-BE21B1783921}"/>
              </a:ext>
            </a:extLst>
          </p:cNvPr>
          <p:cNvCxnSpPr/>
          <p:nvPr/>
        </p:nvCxnSpPr>
        <p:spPr>
          <a:xfrm>
            <a:off x="6024282" y="206188"/>
            <a:ext cx="71718" cy="6445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E1F3D09-667F-42C5-AEA4-11D26D5FC34C}"/>
              </a:ext>
            </a:extLst>
          </p:cNvPr>
          <p:cNvCxnSpPr>
            <a:cxnSpLocks/>
          </p:cNvCxnSpPr>
          <p:nvPr/>
        </p:nvCxnSpPr>
        <p:spPr>
          <a:xfrm>
            <a:off x="510989" y="3500717"/>
            <a:ext cx="11322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C1CD8DE-0869-407D-AE6E-3B32F6040655}"/>
              </a:ext>
            </a:extLst>
          </p:cNvPr>
          <p:cNvPicPr>
            <a:picLocks noChangeAspect="1"/>
          </p:cNvPicPr>
          <p:nvPr/>
        </p:nvPicPr>
        <p:blipFill>
          <a:blip r:embed="rId3"/>
          <a:stretch>
            <a:fillRect/>
          </a:stretch>
        </p:blipFill>
        <p:spPr>
          <a:xfrm>
            <a:off x="6336296" y="1022707"/>
            <a:ext cx="4505362" cy="2290993"/>
          </a:xfrm>
          <a:prstGeom prst="rect">
            <a:avLst/>
          </a:prstGeom>
          <a:ln>
            <a:solidFill>
              <a:schemeClr val="tx1"/>
            </a:solidFill>
          </a:ln>
        </p:spPr>
      </p:pic>
      <p:pic>
        <p:nvPicPr>
          <p:cNvPr id="10" name="Picture 9">
            <a:extLst>
              <a:ext uri="{FF2B5EF4-FFF2-40B4-BE49-F238E27FC236}">
                <a16:creationId xmlns:a16="http://schemas.microsoft.com/office/drawing/2014/main" id="{AD71954B-47E1-4AD2-9D3D-EB5991B09D00}"/>
              </a:ext>
            </a:extLst>
          </p:cNvPr>
          <p:cNvPicPr>
            <a:picLocks noChangeAspect="1"/>
          </p:cNvPicPr>
          <p:nvPr/>
        </p:nvPicPr>
        <p:blipFill>
          <a:blip r:embed="rId4"/>
          <a:stretch>
            <a:fillRect/>
          </a:stretch>
        </p:blipFill>
        <p:spPr>
          <a:xfrm>
            <a:off x="920363" y="4228390"/>
            <a:ext cx="4435224" cy="2349948"/>
          </a:xfrm>
          <a:prstGeom prst="rect">
            <a:avLst/>
          </a:prstGeom>
          <a:ln>
            <a:solidFill>
              <a:schemeClr val="tx1"/>
            </a:solidFill>
          </a:ln>
        </p:spPr>
      </p:pic>
      <p:sp>
        <p:nvSpPr>
          <p:cNvPr id="11" name="Rectangle 10">
            <a:extLst>
              <a:ext uri="{FF2B5EF4-FFF2-40B4-BE49-F238E27FC236}">
                <a16:creationId xmlns:a16="http://schemas.microsoft.com/office/drawing/2014/main" id="{5047F618-765C-49A6-BA0D-7AE2F22CD4E9}"/>
              </a:ext>
            </a:extLst>
          </p:cNvPr>
          <p:cNvSpPr/>
          <p:nvPr/>
        </p:nvSpPr>
        <p:spPr>
          <a:xfrm>
            <a:off x="6494053" y="388456"/>
            <a:ext cx="3770535" cy="48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Multinomial Naïve Bayes</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858A888-74E4-41E2-AE04-0E702FFE663C}"/>
              </a:ext>
            </a:extLst>
          </p:cNvPr>
          <p:cNvPicPr>
            <a:picLocks noChangeAspect="1"/>
          </p:cNvPicPr>
          <p:nvPr/>
        </p:nvPicPr>
        <p:blipFill>
          <a:blip r:embed="rId5"/>
          <a:stretch>
            <a:fillRect/>
          </a:stretch>
        </p:blipFill>
        <p:spPr>
          <a:xfrm>
            <a:off x="6368597" y="4115872"/>
            <a:ext cx="4401342" cy="2168388"/>
          </a:xfrm>
          <a:prstGeom prst="rect">
            <a:avLst/>
          </a:prstGeom>
          <a:ln>
            <a:solidFill>
              <a:schemeClr val="tx2"/>
            </a:solidFill>
          </a:ln>
        </p:spPr>
      </p:pic>
      <p:sp>
        <p:nvSpPr>
          <p:cNvPr id="13" name="Rectangle 12">
            <a:extLst>
              <a:ext uri="{FF2B5EF4-FFF2-40B4-BE49-F238E27FC236}">
                <a16:creationId xmlns:a16="http://schemas.microsoft.com/office/drawing/2014/main" id="{9C50866C-E2F4-4825-B0CF-5303124C45E4}"/>
              </a:ext>
            </a:extLst>
          </p:cNvPr>
          <p:cNvSpPr/>
          <p:nvPr/>
        </p:nvSpPr>
        <p:spPr>
          <a:xfrm>
            <a:off x="1156447" y="3585882"/>
            <a:ext cx="3917577" cy="4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AdaBoost Classifier</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C4B2198-7EE4-4060-980F-1C536DCE8E58}"/>
              </a:ext>
            </a:extLst>
          </p:cNvPr>
          <p:cNvSpPr/>
          <p:nvPr/>
        </p:nvSpPr>
        <p:spPr>
          <a:xfrm>
            <a:off x="6854671" y="3575217"/>
            <a:ext cx="3607140" cy="466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XGBoost Classifier</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550805-A0D7-425B-BC37-A2CAC9F54D48}"/>
              </a:ext>
            </a:extLst>
          </p:cNvPr>
          <p:cNvPicPr>
            <a:picLocks noChangeAspect="1"/>
          </p:cNvPicPr>
          <p:nvPr/>
        </p:nvPicPr>
        <p:blipFill>
          <a:blip r:embed="rId6"/>
          <a:stretch>
            <a:fillRect/>
          </a:stretch>
        </p:blipFill>
        <p:spPr>
          <a:xfrm>
            <a:off x="9820556" y="6355984"/>
            <a:ext cx="2304488" cy="516598"/>
          </a:xfrm>
          <a:prstGeom prst="rect">
            <a:avLst/>
          </a:prstGeom>
        </p:spPr>
      </p:pic>
    </p:spTree>
    <p:extLst>
      <p:ext uri="{BB962C8B-B14F-4D97-AF65-F5344CB8AC3E}">
        <p14:creationId xmlns:p14="http://schemas.microsoft.com/office/powerpoint/2010/main" val="426995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7900B5-F5A6-45BD-835C-3B43B9093E01}"/>
              </a:ext>
            </a:extLst>
          </p:cNvPr>
          <p:cNvSpPr/>
          <p:nvPr/>
        </p:nvSpPr>
        <p:spPr>
          <a:xfrm>
            <a:off x="295835" y="231304"/>
            <a:ext cx="2277036" cy="69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Final Table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8CBC55-16CF-4F1D-85B7-5637C7F2E802}"/>
              </a:ext>
            </a:extLst>
          </p:cNvPr>
          <p:cNvPicPr>
            <a:picLocks noChangeAspect="1"/>
          </p:cNvPicPr>
          <p:nvPr/>
        </p:nvPicPr>
        <p:blipFill>
          <a:blip r:embed="rId2"/>
          <a:stretch>
            <a:fillRect/>
          </a:stretch>
        </p:blipFill>
        <p:spPr>
          <a:xfrm>
            <a:off x="3372328" y="720012"/>
            <a:ext cx="4801887" cy="3260316"/>
          </a:xfrm>
          <a:prstGeom prst="rect">
            <a:avLst/>
          </a:prstGeom>
          <a:ln>
            <a:solidFill>
              <a:schemeClr val="tx1"/>
            </a:solidFill>
          </a:ln>
        </p:spPr>
      </p:pic>
      <p:sp>
        <p:nvSpPr>
          <p:cNvPr id="2" name="Rectangle 1">
            <a:extLst>
              <a:ext uri="{FF2B5EF4-FFF2-40B4-BE49-F238E27FC236}">
                <a16:creationId xmlns:a16="http://schemas.microsoft.com/office/drawing/2014/main" id="{51EC80CB-5040-4434-82B2-2ED385CA63C7}"/>
              </a:ext>
            </a:extLst>
          </p:cNvPr>
          <p:cNvSpPr/>
          <p:nvPr/>
        </p:nvSpPr>
        <p:spPr>
          <a:xfrm>
            <a:off x="295835" y="4231341"/>
            <a:ext cx="2277036" cy="69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C6638EC-7F9F-4A84-A2FD-37BD678C8826}"/>
              </a:ext>
            </a:extLst>
          </p:cNvPr>
          <p:cNvSpPr/>
          <p:nvPr/>
        </p:nvSpPr>
        <p:spPr>
          <a:xfrm>
            <a:off x="295835" y="5262282"/>
            <a:ext cx="11322423" cy="87570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From the final table we can conclude that among the calculated classified --&gt; Multinomial Naive Bayes Classifier gave the favorable results .</a:t>
            </a:r>
            <a:endParaRPr lang="en-IN" dirty="0">
              <a:solidFill>
                <a:schemeClr val="tx1"/>
              </a:solidFill>
            </a:endParaRPr>
          </a:p>
        </p:txBody>
      </p:sp>
      <p:pic>
        <p:nvPicPr>
          <p:cNvPr id="6" name="Picture 5">
            <a:extLst>
              <a:ext uri="{FF2B5EF4-FFF2-40B4-BE49-F238E27FC236}">
                <a16:creationId xmlns:a16="http://schemas.microsoft.com/office/drawing/2014/main" id="{E0FB364C-CF48-42FB-B7FE-C157A19E1955}"/>
              </a:ext>
            </a:extLst>
          </p:cNvPr>
          <p:cNvPicPr>
            <a:picLocks noChangeAspect="1"/>
          </p:cNvPicPr>
          <p:nvPr/>
        </p:nvPicPr>
        <p:blipFill>
          <a:blip r:embed="rId3"/>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226244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AC8DF-AA91-42C4-9AB0-C7553F1D425B}"/>
              </a:ext>
            </a:extLst>
          </p:cNvPr>
          <p:cNvPicPr>
            <a:picLocks noChangeAspect="1"/>
          </p:cNvPicPr>
          <p:nvPr/>
        </p:nvPicPr>
        <p:blipFill>
          <a:blip r:embed="rId2"/>
          <a:stretch>
            <a:fillRect/>
          </a:stretch>
        </p:blipFill>
        <p:spPr>
          <a:xfrm>
            <a:off x="79505" y="3244000"/>
            <a:ext cx="5864096" cy="3391107"/>
          </a:xfrm>
          <a:prstGeom prst="rect">
            <a:avLst/>
          </a:prstGeom>
        </p:spPr>
      </p:pic>
      <p:pic>
        <p:nvPicPr>
          <p:cNvPr id="3" name="Picture 2">
            <a:extLst>
              <a:ext uri="{FF2B5EF4-FFF2-40B4-BE49-F238E27FC236}">
                <a16:creationId xmlns:a16="http://schemas.microsoft.com/office/drawing/2014/main" id="{A17A9E39-90CA-4C1C-B39D-CD222A70DC74}"/>
              </a:ext>
            </a:extLst>
          </p:cNvPr>
          <p:cNvPicPr>
            <a:picLocks noChangeAspect="1"/>
          </p:cNvPicPr>
          <p:nvPr/>
        </p:nvPicPr>
        <p:blipFill>
          <a:blip r:embed="rId3"/>
          <a:stretch>
            <a:fillRect/>
          </a:stretch>
        </p:blipFill>
        <p:spPr>
          <a:xfrm>
            <a:off x="6181102" y="3243999"/>
            <a:ext cx="5787959" cy="3391107"/>
          </a:xfrm>
          <a:prstGeom prst="rect">
            <a:avLst/>
          </a:prstGeom>
        </p:spPr>
      </p:pic>
      <p:sp>
        <p:nvSpPr>
          <p:cNvPr id="4" name="Rectangle: Rounded Corners 3">
            <a:extLst>
              <a:ext uri="{FF2B5EF4-FFF2-40B4-BE49-F238E27FC236}">
                <a16:creationId xmlns:a16="http://schemas.microsoft.com/office/drawing/2014/main" id="{F9DE342C-CEAF-4BEF-BC9A-CF52D42DBE06}"/>
              </a:ext>
            </a:extLst>
          </p:cNvPr>
          <p:cNvSpPr/>
          <p:nvPr/>
        </p:nvSpPr>
        <p:spPr>
          <a:xfrm>
            <a:off x="231905" y="222893"/>
            <a:ext cx="5559296" cy="637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atin typeface="Times New Roman" panose="02020603050405020304" pitchFamily="18" charset="0"/>
                <a:cs typeface="Times New Roman" panose="02020603050405020304" pitchFamily="18" charset="0"/>
              </a:rPr>
              <a:t>Model Deployment On Web Server :</a:t>
            </a: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12ABEF0-9017-4E31-BD2B-A462978E5007}"/>
              </a:ext>
            </a:extLst>
          </p:cNvPr>
          <p:cNvSpPr/>
          <p:nvPr/>
        </p:nvSpPr>
        <p:spPr>
          <a:xfrm>
            <a:off x="313765" y="1030941"/>
            <a:ext cx="11286564" cy="19901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For model deployment, we have implemented data on </a:t>
            </a:r>
            <a:r>
              <a:rPr lang="en-US" dirty="0">
                <a:solidFill>
                  <a:schemeClr val="accent4">
                    <a:lumMod val="75000"/>
                  </a:schemeClr>
                </a:solidFill>
                <a:latin typeface="Times New Roman" panose="02020603050405020304" pitchFamily="18" charset="0"/>
                <a:cs typeface="Times New Roman" panose="02020603050405020304" pitchFamily="18" charset="0"/>
              </a:rPr>
              <a:t>streamlit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1.Create .py file for deployment </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Drag and Drop file</a:t>
            </a:r>
          </a:p>
          <a:p>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2.Open the Command Prompt </a:t>
            </a:r>
          </a:p>
          <a:p>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3.Run  </a:t>
            </a:r>
            <a:r>
              <a:rPr lang="en-US"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pip install streamlit</a:t>
            </a:r>
            <a:endParaRPr lang="en-IN"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endParaRPr>
          </a:p>
          <a:p>
            <a:r>
              <a:rPr lang="en-US"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            st</a:t>
            </a:r>
            <a:r>
              <a:rPr lang="en-IN"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reamlit run filename.py</a:t>
            </a:r>
          </a:p>
          <a:p>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4</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.New window will open having deployment part</a:t>
            </a:r>
            <a:endPar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6" name="Picture 5">
            <a:extLst>
              <a:ext uri="{FF2B5EF4-FFF2-40B4-BE49-F238E27FC236}">
                <a16:creationId xmlns:a16="http://schemas.microsoft.com/office/drawing/2014/main" id="{6F16B012-74B7-4B6C-ACC4-175D6B51A3D5}"/>
              </a:ext>
            </a:extLst>
          </p:cNvPr>
          <p:cNvPicPr>
            <a:picLocks noChangeAspect="1"/>
          </p:cNvPicPr>
          <p:nvPr/>
        </p:nvPicPr>
        <p:blipFill>
          <a:blip r:embed="rId4"/>
          <a:stretch>
            <a:fillRect/>
          </a:stretch>
        </p:blipFill>
        <p:spPr>
          <a:xfrm>
            <a:off x="9887512" y="0"/>
            <a:ext cx="2304488" cy="634039"/>
          </a:xfrm>
          <a:prstGeom prst="rect">
            <a:avLst/>
          </a:prstGeom>
        </p:spPr>
      </p:pic>
    </p:spTree>
    <p:extLst>
      <p:ext uri="{BB962C8B-B14F-4D97-AF65-F5344CB8AC3E}">
        <p14:creationId xmlns:p14="http://schemas.microsoft.com/office/powerpoint/2010/main" val="56358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36" y="414069"/>
            <a:ext cx="3200400" cy="776378"/>
          </a:xfrm>
          <a:prstGeom prst="rect">
            <a:avLst/>
          </a:prstGeom>
          <a:solidFill>
            <a:schemeClr val="accent1">
              <a:lumMod val="75000"/>
            </a:schemeClr>
          </a:solidFill>
          <a:ln w="285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Times New Roman" panose="02020603050405020304" pitchFamily="18" charset="0"/>
                <a:cs typeface="Times New Roman" panose="02020603050405020304" pitchFamily="18" charset="0"/>
              </a:rPr>
              <a:t>Business Objective :</a:t>
            </a:r>
          </a:p>
        </p:txBody>
      </p:sp>
      <p:sp>
        <p:nvSpPr>
          <p:cNvPr id="3" name="Rectangle 2"/>
          <p:cNvSpPr/>
          <p:nvPr/>
        </p:nvSpPr>
        <p:spPr>
          <a:xfrm>
            <a:off x="370936" y="1492370"/>
            <a:ext cx="11283351" cy="2096219"/>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	This is a sample dataset which consists of 20,000reviews and ratings for different hotels and our goal is to examine how travelers are communicating their positive and negative experiences in online platforms for staying in a specific hotel and major objective is what are the attributes that travelers are considering while selecting a hotel. With this manager can understand which elements of their hotel influence more in forming a positive review or improves hotel brand image.</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70936" y="3933645"/>
            <a:ext cx="1897135" cy="683179"/>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latin typeface="Times New Roman" panose="02020603050405020304" pitchFamily="18" charset="0"/>
                <a:cs typeface="Times New Roman" panose="02020603050405020304" pitchFamily="18" charset="0"/>
              </a:rPr>
              <a:t>Main Goal :</a:t>
            </a:r>
          </a:p>
        </p:txBody>
      </p:sp>
      <p:sp>
        <p:nvSpPr>
          <p:cNvPr id="5" name="Rectangle 4"/>
          <p:cNvSpPr/>
          <p:nvPr/>
        </p:nvSpPr>
        <p:spPr>
          <a:xfrm>
            <a:off x="370936" y="4731588"/>
            <a:ext cx="11283351" cy="1268083"/>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	Users" feedback To improve and avoid negative things and keep the positives. Reviews can be analyzed to understand where a hotel failed to provide a good customer experience and where it succeed using NLP.</a:t>
            </a:r>
            <a:endParaRPr lang="ru-RU"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DBB4E0-3E09-41FA-B769-DCC21D3D8D48}"/>
              </a:ext>
            </a:extLst>
          </p:cNvPr>
          <p:cNvPicPr>
            <a:picLocks noChangeAspect="1"/>
          </p:cNvPicPr>
          <p:nvPr/>
        </p:nvPicPr>
        <p:blipFill>
          <a:blip r:embed="rId2"/>
          <a:stretch>
            <a:fillRect/>
          </a:stretch>
        </p:blipFill>
        <p:spPr>
          <a:xfrm>
            <a:off x="10103224" y="6148223"/>
            <a:ext cx="2088776" cy="578581"/>
          </a:xfrm>
          <a:prstGeom prst="rect">
            <a:avLst/>
          </a:prstGeom>
        </p:spPr>
      </p:pic>
    </p:spTree>
    <p:extLst>
      <p:ext uri="{BB962C8B-B14F-4D97-AF65-F5344CB8AC3E}">
        <p14:creationId xmlns:p14="http://schemas.microsoft.com/office/powerpoint/2010/main" val="382437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F7F51-533C-45B2-B6FD-D41B27F3D545}"/>
              </a:ext>
            </a:extLst>
          </p:cNvPr>
          <p:cNvSpPr/>
          <p:nvPr/>
        </p:nvSpPr>
        <p:spPr>
          <a:xfrm>
            <a:off x="3285564" y="2366682"/>
            <a:ext cx="5172635" cy="1201271"/>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Times New Roman" panose="02020603050405020304" pitchFamily="18" charset="0"/>
                <a:cs typeface="Times New Roman" panose="02020603050405020304" pitchFamily="18" charset="0"/>
              </a:rPr>
              <a:t>Thank You</a:t>
            </a:r>
            <a:endParaRPr lang="en-IN" sz="3200"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5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16392" y="500332"/>
            <a:ext cx="4373593" cy="10437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Dataset Information</a:t>
            </a:r>
          </a:p>
        </p:txBody>
      </p:sp>
      <p:sp>
        <p:nvSpPr>
          <p:cNvPr id="5" name="Rounded Rectangle 4"/>
          <p:cNvSpPr/>
          <p:nvPr/>
        </p:nvSpPr>
        <p:spPr>
          <a:xfrm>
            <a:off x="1915065" y="1867619"/>
            <a:ext cx="4546118" cy="157863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958197" y="5098211"/>
            <a:ext cx="4235566" cy="16508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6504315" y="3349740"/>
            <a:ext cx="4942938" cy="205308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ounded Rectangle 7"/>
          <p:cNvSpPr/>
          <p:nvPr/>
        </p:nvSpPr>
        <p:spPr>
          <a:xfrm>
            <a:off x="4037162" y="2048774"/>
            <a:ext cx="2242868" cy="50895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Times New Roman" panose="02020603050405020304" pitchFamily="18" charset="0"/>
                <a:cs typeface="Times New Roman" panose="02020603050405020304" pitchFamily="18" charset="0"/>
              </a:rPr>
              <a:t>20491</a:t>
            </a:r>
          </a:p>
        </p:txBody>
      </p:sp>
      <p:sp>
        <p:nvSpPr>
          <p:cNvPr id="9" name="Rounded Rectangle 8"/>
          <p:cNvSpPr/>
          <p:nvPr/>
        </p:nvSpPr>
        <p:spPr>
          <a:xfrm>
            <a:off x="4037162" y="2713010"/>
            <a:ext cx="2268747" cy="44857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Times New Roman" panose="02020603050405020304" pitchFamily="18" charset="0"/>
                <a:cs typeface="Times New Roman" panose="02020603050405020304" pitchFamily="18" charset="0"/>
              </a:rPr>
              <a:t>2</a:t>
            </a:r>
          </a:p>
        </p:txBody>
      </p:sp>
      <p:sp>
        <p:nvSpPr>
          <p:cNvPr id="10" name="Rounded Rectangle 9"/>
          <p:cNvSpPr/>
          <p:nvPr/>
        </p:nvSpPr>
        <p:spPr>
          <a:xfrm>
            <a:off x="6918385" y="3446253"/>
            <a:ext cx="3347046" cy="5607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Column Names &amp; Data Types</a:t>
            </a:r>
          </a:p>
        </p:txBody>
      </p:sp>
      <p:sp>
        <p:nvSpPr>
          <p:cNvPr id="11" name="Rounded Rectangle 10"/>
          <p:cNvSpPr/>
          <p:nvPr/>
        </p:nvSpPr>
        <p:spPr>
          <a:xfrm>
            <a:off x="6711351" y="4187044"/>
            <a:ext cx="1578634" cy="40544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Rating</a:t>
            </a:r>
          </a:p>
        </p:txBody>
      </p:sp>
      <p:sp>
        <p:nvSpPr>
          <p:cNvPr id="12" name="Rounded Rectangle 11"/>
          <p:cNvSpPr/>
          <p:nvPr/>
        </p:nvSpPr>
        <p:spPr>
          <a:xfrm>
            <a:off x="8962845" y="4162244"/>
            <a:ext cx="1449238" cy="42808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Float64</a:t>
            </a:r>
          </a:p>
        </p:txBody>
      </p:sp>
      <p:sp>
        <p:nvSpPr>
          <p:cNvPr id="13" name="Rounded Rectangle 12"/>
          <p:cNvSpPr/>
          <p:nvPr/>
        </p:nvSpPr>
        <p:spPr>
          <a:xfrm>
            <a:off x="6737230" y="4804913"/>
            <a:ext cx="1578634" cy="45180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Reviews</a:t>
            </a:r>
          </a:p>
        </p:txBody>
      </p:sp>
      <p:sp>
        <p:nvSpPr>
          <p:cNvPr id="14" name="Rounded Rectangle 13"/>
          <p:cNvSpPr/>
          <p:nvPr/>
        </p:nvSpPr>
        <p:spPr>
          <a:xfrm>
            <a:off x="8962845" y="4782267"/>
            <a:ext cx="1449238" cy="41730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Object</a:t>
            </a:r>
          </a:p>
        </p:txBody>
      </p:sp>
      <p:sp>
        <p:nvSpPr>
          <p:cNvPr id="16" name="Right Arrow 15"/>
          <p:cNvSpPr/>
          <p:nvPr/>
        </p:nvSpPr>
        <p:spPr>
          <a:xfrm>
            <a:off x="8466830" y="4843732"/>
            <a:ext cx="370933" cy="31917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8466830" y="4236106"/>
            <a:ext cx="370933" cy="280357"/>
          </a:xfrm>
          <a:prstGeom prst="rightArrow">
            <a:avLst/>
          </a:prstGeom>
          <a:solidFill>
            <a:schemeClr val="accent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096219" y="2096219"/>
            <a:ext cx="1397479" cy="4615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Rows      : </a:t>
            </a:r>
          </a:p>
        </p:txBody>
      </p:sp>
      <p:sp>
        <p:nvSpPr>
          <p:cNvPr id="19" name="Rounded Rectangle 18"/>
          <p:cNvSpPr/>
          <p:nvPr/>
        </p:nvSpPr>
        <p:spPr>
          <a:xfrm>
            <a:off x="2096219" y="2747517"/>
            <a:ext cx="1397479" cy="43563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Columns :</a:t>
            </a:r>
          </a:p>
        </p:txBody>
      </p:sp>
      <p:sp>
        <p:nvSpPr>
          <p:cNvPr id="20" name="Right Arrow 19"/>
          <p:cNvSpPr/>
          <p:nvPr/>
        </p:nvSpPr>
        <p:spPr>
          <a:xfrm>
            <a:off x="3631720" y="2180327"/>
            <a:ext cx="336430" cy="293298"/>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3614467" y="2807900"/>
            <a:ext cx="353683" cy="259871"/>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2204047" y="5303618"/>
            <a:ext cx="2130724" cy="50033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Duplicated</a:t>
            </a:r>
          </a:p>
        </p:txBody>
      </p:sp>
      <p:sp>
        <p:nvSpPr>
          <p:cNvPr id="23" name="Rounded Rectangle 22"/>
          <p:cNvSpPr/>
          <p:nvPr/>
        </p:nvSpPr>
        <p:spPr>
          <a:xfrm>
            <a:off x="2191109" y="6028780"/>
            <a:ext cx="2104845" cy="46582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Null Values</a:t>
            </a:r>
          </a:p>
        </p:txBody>
      </p:sp>
      <p:sp>
        <p:nvSpPr>
          <p:cNvPr id="24" name="Rounded Rectangle 23"/>
          <p:cNvSpPr/>
          <p:nvPr/>
        </p:nvSpPr>
        <p:spPr>
          <a:xfrm>
            <a:off x="5158596" y="5320328"/>
            <a:ext cx="715993" cy="38173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0</a:t>
            </a:r>
          </a:p>
        </p:txBody>
      </p:sp>
      <p:sp>
        <p:nvSpPr>
          <p:cNvPr id="25" name="Rounded Rectangle 24"/>
          <p:cNvSpPr/>
          <p:nvPr/>
        </p:nvSpPr>
        <p:spPr>
          <a:xfrm>
            <a:off x="5158596" y="6062743"/>
            <a:ext cx="703054" cy="39789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0</a:t>
            </a:r>
          </a:p>
        </p:txBody>
      </p:sp>
      <p:sp>
        <p:nvSpPr>
          <p:cNvPr id="26" name="Right Arrow 25"/>
          <p:cNvSpPr/>
          <p:nvPr/>
        </p:nvSpPr>
        <p:spPr>
          <a:xfrm>
            <a:off x="4580621" y="5392573"/>
            <a:ext cx="388188" cy="29923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4580622" y="6145234"/>
            <a:ext cx="388188" cy="31540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19134BE-75D1-4B69-8023-F4ADBC732E76}"/>
              </a:ext>
            </a:extLst>
          </p:cNvPr>
          <p:cNvPicPr>
            <a:picLocks noChangeAspect="1"/>
          </p:cNvPicPr>
          <p:nvPr/>
        </p:nvPicPr>
        <p:blipFill>
          <a:blip r:embed="rId2"/>
          <a:stretch>
            <a:fillRect/>
          </a:stretch>
        </p:blipFill>
        <p:spPr>
          <a:xfrm>
            <a:off x="9886130" y="6215330"/>
            <a:ext cx="2305869" cy="638715"/>
          </a:xfrm>
          <a:prstGeom prst="rect">
            <a:avLst/>
          </a:prstGeom>
        </p:spPr>
      </p:pic>
    </p:spTree>
    <p:extLst>
      <p:ext uri="{BB962C8B-B14F-4D97-AF65-F5344CB8AC3E}">
        <p14:creationId xmlns:p14="http://schemas.microsoft.com/office/powerpoint/2010/main" val="280846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65562" y="129397"/>
            <a:ext cx="6305909" cy="83676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Data Visualization</a:t>
            </a:r>
          </a:p>
        </p:txBody>
      </p:sp>
      <p:pic>
        <p:nvPicPr>
          <p:cNvPr id="4" name="Picture 3"/>
          <p:cNvPicPr>
            <a:picLocks noChangeAspect="1"/>
          </p:cNvPicPr>
          <p:nvPr/>
        </p:nvPicPr>
        <p:blipFill>
          <a:blip r:embed="rId2"/>
          <a:stretch>
            <a:fillRect/>
          </a:stretch>
        </p:blipFill>
        <p:spPr>
          <a:xfrm>
            <a:off x="270868" y="1210846"/>
            <a:ext cx="5438775" cy="5314950"/>
          </a:xfrm>
          <a:prstGeom prst="rect">
            <a:avLst/>
          </a:prstGeom>
          <a:solidFill>
            <a:schemeClr val="accent1">
              <a:lumMod val="20000"/>
              <a:lumOff val="80000"/>
            </a:schemeClr>
          </a:solidFill>
        </p:spPr>
      </p:pic>
      <p:sp>
        <p:nvSpPr>
          <p:cNvPr id="3" name="Rectangle 2">
            <a:extLst>
              <a:ext uri="{FF2B5EF4-FFF2-40B4-BE49-F238E27FC236}">
                <a16:creationId xmlns:a16="http://schemas.microsoft.com/office/drawing/2014/main" id="{A3B782AC-FE69-43B5-B6D5-FC039EBD1FF8}"/>
              </a:ext>
            </a:extLst>
          </p:cNvPr>
          <p:cNvSpPr/>
          <p:nvPr/>
        </p:nvSpPr>
        <p:spPr>
          <a:xfrm>
            <a:off x="5981076" y="2404362"/>
            <a:ext cx="5940056" cy="1200329"/>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pie chart we can conclude that most review has having more than 3 rating i.e.  73.66%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Highest  percentage is covered by 5 rating 44.19 and lowest is 1 rating i.e. 6.93%</a:t>
            </a:r>
            <a:endParaRPr lang="en-IN" dirty="0"/>
          </a:p>
        </p:txBody>
      </p:sp>
      <p:pic>
        <p:nvPicPr>
          <p:cNvPr id="5" name="Picture 4">
            <a:extLst>
              <a:ext uri="{FF2B5EF4-FFF2-40B4-BE49-F238E27FC236}">
                <a16:creationId xmlns:a16="http://schemas.microsoft.com/office/drawing/2014/main" id="{19157427-5210-49BA-A874-E8777309DE56}"/>
              </a:ext>
            </a:extLst>
          </p:cNvPr>
          <p:cNvPicPr>
            <a:picLocks noChangeAspect="1"/>
          </p:cNvPicPr>
          <p:nvPr/>
        </p:nvPicPr>
        <p:blipFill>
          <a:blip r:embed="rId3"/>
          <a:stretch>
            <a:fillRect/>
          </a:stretch>
        </p:blipFill>
        <p:spPr>
          <a:xfrm>
            <a:off x="9896477" y="6208776"/>
            <a:ext cx="2304488" cy="634039"/>
          </a:xfrm>
          <a:prstGeom prst="rect">
            <a:avLst/>
          </a:prstGeom>
        </p:spPr>
      </p:pic>
    </p:spTree>
    <p:extLst>
      <p:ext uri="{BB962C8B-B14F-4D97-AF65-F5344CB8AC3E}">
        <p14:creationId xmlns:p14="http://schemas.microsoft.com/office/powerpoint/2010/main" val="143753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00278" y="1212185"/>
            <a:ext cx="1276709" cy="50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Code :</a:t>
            </a:r>
          </a:p>
        </p:txBody>
      </p:sp>
      <p:sp>
        <p:nvSpPr>
          <p:cNvPr id="6" name="Rounded Rectangle 5"/>
          <p:cNvSpPr/>
          <p:nvPr/>
        </p:nvSpPr>
        <p:spPr>
          <a:xfrm>
            <a:off x="2691442" y="119416"/>
            <a:ext cx="6064369" cy="724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Adding Rating Sentiment Column</a:t>
            </a:r>
            <a:endParaRPr lang="en-IN"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03" y="3460224"/>
            <a:ext cx="7936846" cy="3084018"/>
          </a:xfrm>
          <a:prstGeom prst="rect">
            <a:avLst/>
          </a:prstGeom>
          <a:ln>
            <a:solidFill>
              <a:schemeClr val="tx1"/>
            </a:solidFill>
          </a:ln>
        </p:spPr>
      </p:pic>
      <p:pic>
        <p:nvPicPr>
          <p:cNvPr id="5" name="Picture 4">
            <a:extLst>
              <a:ext uri="{FF2B5EF4-FFF2-40B4-BE49-F238E27FC236}">
                <a16:creationId xmlns:a16="http://schemas.microsoft.com/office/drawing/2014/main" id="{07CB6F6E-6EBC-468C-A3BC-FE15D852CCF7}"/>
              </a:ext>
            </a:extLst>
          </p:cNvPr>
          <p:cNvPicPr>
            <a:picLocks noChangeAspect="1"/>
          </p:cNvPicPr>
          <p:nvPr/>
        </p:nvPicPr>
        <p:blipFill>
          <a:blip r:embed="rId3"/>
          <a:stretch>
            <a:fillRect/>
          </a:stretch>
        </p:blipFill>
        <p:spPr>
          <a:xfrm>
            <a:off x="2913529" y="1115570"/>
            <a:ext cx="5842281" cy="2156548"/>
          </a:xfrm>
          <a:prstGeom prst="rect">
            <a:avLst/>
          </a:prstGeom>
          <a:ln>
            <a:solidFill>
              <a:schemeClr val="tx1"/>
            </a:solidFill>
          </a:ln>
        </p:spPr>
      </p:pic>
      <p:pic>
        <p:nvPicPr>
          <p:cNvPr id="8" name="Picture 7">
            <a:extLst>
              <a:ext uri="{FF2B5EF4-FFF2-40B4-BE49-F238E27FC236}">
                <a16:creationId xmlns:a16="http://schemas.microsoft.com/office/drawing/2014/main" id="{B699C1F3-3926-4288-A1C6-7881B885849D}"/>
              </a:ext>
            </a:extLst>
          </p:cNvPr>
          <p:cNvPicPr>
            <a:picLocks noChangeAspect="1"/>
          </p:cNvPicPr>
          <p:nvPr/>
        </p:nvPicPr>
        <p:blipFill>
          <a:blip r:embed="rId4"/>
          <a:stretch>
            <a:fillRect/>
          </a:stretch>
        </p:blipFill>
        <p:spPr>
          <a:xfrm>
            <a:off x="9896477" y="6227223"/>
            <a:ext cx="2304488" cy="634039"/>
          </a:xfrm>
          <a:prstGeom prst="rect">
            <a:avLst/>
          </a:prstGeom>
        </p:spPr>
      </p:pic>
    </p:spTree>
    <p:extLst>
      <p:ext uri="{BB962C8B-B14F-4D97-AF65-F5344CB8AC3E}">
        <p14:creationId xmlns:p14="http://schemas.microsoft.com/office/powerpoint/2010/main" val="215122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9180" y="1316682"/>
            <a:ext cx="5802238" cy="4689672"/>
          </a:xfrm>
          <a:prstGeom prst="rect">
            <a:avLst/>
          </a:prstGeom>
          <a:solidFill>
            <a:schemeClr val="accent1">
              <a:lumMod val="40000"/>
              <a:lumOff val="60000"/>
            </a:schemeClr>
          </a:solidFill>
        </p:spPr>
      </p:pic>
      <p:sp>
        <p:nvSpPr>
          <p:cNvPr id="7" name="Rounded Rectangle 6"/>
          <p:cNvSpPr/>
          <p:nvPr/>
        </p:nvSpPr>
        <p:spPr>
          <a:xfrm>
            <a:off x="2113472" y="241540"/>
            <a:ext cx="7496355" cy="7850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Data Analysis</a:t>
            </a:r>
          </a:p>
        </p:txBody>
      </p:sp>
      <p:pic>
        <p:nvPicPr>
          <p:cNvPr id="2" name="Picture 1">
            <a:extLst>
              <a:ext uri="{FF2B5EF4-FFF2-40B4-BE49-F238E27FC236}">
                <a16:creationId xmlns:a16="http://schemas.microsoft.com/office/drawing/2014/main" id="{140D10CA-52B4-4EAF-8493-06613EFF00EB}"/>
              </a:ext>
            </a:extLst>
          </p:cNvPr>
          <p:cNvPicPr>
            <a:picLocks noChangeAspect="1"/>
          </p:cNvPicPr>
          <p:nvPr/>
        </p:nvPicPr>
        <p:blipFill>
          <a:blip r:embed="rId3"/>
          <a:stretch>
            <a:fillRect/>
          </a:stretch>
        </p:blipFill>
        <p:spPr>
          <a:xfrm>
            <a:off x="7575764" y="1316682"/>
            <a:ext cx="4363321" cy="1747499"/>
          </a:xfrm>
          <a:prstGeom prst="rect">
            <a:avLst/>
          </a:prstGeom>
        </p:spPr>
      </p:pic>
      <p:sp>
        <p:nvSpPr>
          <p:cNvPr id="3" name="Rectangle 2">
            <a:extLst>
              <a:ext uri="{FF2B5EF4-FFF2-40B4-BE49-F238E27FC236}">
                <a16:creationId xmlns:a16="http://schemas.microsoft.com/office/drawing/2014/main" id="{C3073E4B-B437-47C1-844D-E38E4D14EB1E}"/>
              </a:ext>
            </a:extLst>
          </p:cNvPr>
          <p:cNvSpPr/>
          <p:nvPr/>
        </p:nvSpPr>
        <p:spPr>
          <a:xfrm>
            <a:off x="7575764" y="3354319"/>
            <a:ext cx="4616236" cy="1200329"/>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better understanding we divided rating into three parts Negative (1,2) ,Neutral (3) and Positive (4,5).</a:t>
            </a:r>
          </a:p>
          <a:p>
            <a:endParaRPr lang="en-IN" dirty="0"/>
          </a:p>
        </p:txBody>
      </p:sp>
      <p:pic>
        <p:nvPicPr>
          <p:cNvPr id="4" name="Picture 3">
            <a:extLst>
              <a:ext uri="{FF2B5EF4-FFF2-40B4-BE49-F238E27FC236}">
                <a16:creationId xmlns:a16="http://schemas.microsoft.com/office/drawing/2014/main" id="{9374D9EB-422F-44A0-9E05-C5E6199AFE9B}"/>
              </a:ext>
            </a:extLst>
          </p:cNvPr>
          <p:cNvPicPr>
            <a:picLocks noChangeAspect="1"/>
          </p:cNvPicPr>
          <p:nvPr/>
        </p:nvPicPr>
        <p:blipFill>
          <a:blip r:embed="rId4"/>
          <a:stretch>
            <a:fillRect/>
          </a:stretch>
        </p:blipFill>
        <p:spPr>
          <a:xfrm>
            <a:off x="9883882" y="6223961"/>
            <a:ext cx="2304488" cy="634039"/>
          </a:xfrm>
          <a:prstGeom prst="rect">
            <a:avLst/>
          </a:prstGeom>
        </p:spPr>
      </p:pic>
    </p:spTree>
    <p:extLst>
      <p:ext uri="{BB962C8B-B14F-4D97-AF65-F5344CB8AC3E}">
        <p14:creationId xmlns:p14="http://schemas.microsoft.com/office/powerpoint/2010/main" val="10079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94C4C7-27C6-4DE6-8850-035B623F01B4}"/>
              </a:ext>
            </a:extLst>
          </p:cNvPr>
          <p:cNvSpPr/>
          <p:nvPr/>
        </p:nvSpPr>
        <p:spPr>
          <a:xfrm>
            <a:off x="2953869" y="152402"/>
            <a:ext cx="5737412" cy="1021977"/>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Data Preprocessing </a:t>
            </a:r>
            <a:endParaRPr lang="en-IN" sz="36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3CDD4DD8-A8B3-4CC4-9B41-5C56D1C151BD}"/>
              </a:ext>
            </a:extLst>
          </p:cNvPr>
          <p:cNvSpPr/>
          <p:nvPr/>
        </p:nvSpPr>
        <p:spPr>
          <a:xfrm>
            <a:off x="2268070" y="2097743"/>
            <a:ext cx="869575" cy="932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8DB060AD-4839-443D-ACE0-88672BEF5D91}"/>
              </a:ext>
            </a:extLst>
          </p:cNvPr>
          <p:cNvSpPr/>
          <p:nvPr/>
        </p:nvSpPr>
        <p:spPr>
          <a:xfrm>
            <a:off x="2268070" y="3352799"/>
            <a:ext cx="869575" cy="932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173BF956-CB2C-4C20-BE5A-58DDBC18C810}"/>
              </a:ext>
            </a:extLst>
          </p:cNvPr>
          <p:cNvSpPr/>
          <p:nvPr/>
        </p:nvSpPr>
        <p:spPr>
          <a:xfrm>
            <a:off x="2268070" y="4760257"/>
            <a:ext cx="869575" cy="932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9EC2938-0808-416E-8800-00574363A3FF}"/>
              </a:ext>
            </a:extLst>
          </p:cNvPr>
          <p:cNvSpPr/>
          <p:nvPr/>
        </p:nvSpPr>
        <p:spPr>
          <a:xfrm>
            <a:off x="3532094" y="2070847"/>
            <a:ext cx="40699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Data Cleaning</a:t>
            </a:r>
            <a:endParaRPr lang="en-IN" sz="28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CBC9325-B74E-4923-8F29-1B0B39BC4532}"/>
              </a:ext>
            </a:extLst>
          </p:cNvPr>
          <p:cNvSpPr/>
          <p:nvPr/>
        </p:nvSpPr>
        <p:spPr>
          <a:xfrm>
            <a:off x="3532094" y="3352799"/>
            <a:ext cx="40699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Lemmatization</a:t>
            </a:r>
            <a:endParaRPr lang="en-IN" sz="28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9B514E9-12B7-4DA9-B549-FE63F462E5C8}"/>
              </a:ext>
            </a:extLst>
          </p:cNvPr>
          <p:cNvSpPr/>
          <p:nvPr/>
        </p:nvSpPr>
        <p:spPr>
          <a:xfrm>
            <a:off x="3532093" y="4760257"/>
            <a:ext cx="40699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Stemming</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C0C0888-4700-404F-879E-93DB96230D7F}"/>
              </a:ext>
            </a:extLst>
          </p:cNvPr>
          <p:cNvPicPr>
            <a:picLocks noChangeAspect="1"/>
          </p:cNvPicPr>
          <p:nvPr/>
        </p:nvPicPr>
        <p:blipFill>
          <a:blip r:embed="rId2"/>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340113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0E0D2-651A-44D9-BCBB-92BD90736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61" y="1689943"/>
            <a:ext cx="10058400" cy="4534018"/>
          </a:xfrm>
          <a:prstGeom prst="rect">
            <a:avLst/>
          </a:prstGeom>
          <a:solidFill>
            <a:srgbClr val="7030A0"/>
          </a:solidFill>
        </p:spPr>
      </p:pic>
      <p:sp>
        <p:nvSpPr>
          <p:cNvPr id="8" name="Rectangle: Rounded Corners 7">
            <a:extLst>
              <a:ext uri="{FF2B5EF4-FFF2-40B4-BE49-F238E27FC236}">
                <a16:creationId xmlns:a16="http://schemas.microsoft.com/office/drawing/2014/main" id="{6B68730F-BF4A-4174-AFFA-181A461FD96D}"/>
              </a:ext>
            </a:extLst>
          </p:cNvPr>
          <p:cNvSpPr/>
          <p:nvPr/>
        </p:nvSpPr>
        <p:spPr>
          <a:xfrm>
            <a:off x="4022880" y="129416"/>
            <a:ext cx="3608360" cy="75916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Times New Roman" panose="02020603050405020304" pitchFamily="18" charset="0"/>
                <a:cs typeface="Times New Roman" panose="02020603050405020304" pitchFamily="18" charset="0"/>
              </a:rPr>
              <a:t>EDA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8C9D46B-E771-43DA-A993-C05056CD2A21}"/>
              </a:ext>
            </a:extLst>
          </p:cNvPr>
          <p:cNvSpPr/>
          <p:nvPr/>
        </p:nvSpPr>
        <p:spPr>
          <a:xfrm>
            <a:off x="4325472" y="998448"/>
            <a:ext cx="3003177" cy="617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50000"/>
                  </a:schemeClr>
                </a:solidFill>
                <a:latin typeface="Times New Roman" panose="02020603050405020304" pitchFamily="18" charset="0"/>
                <a:cs typeface="Times New Roman" panose="02020603050405020304" pitchFamily="18" charset="0"/>
              </a:rPr>
              <a:t>Updated Columns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8DF6E26-5802-4425-B064-CB3A86547445}"/>
              </a:ext>
            </a:extLst>
          </p:cNvPr>
          <p:cNvPicPr>
            <a:picLocks noChangeAspect="1"/>
          </p:cNvPicPr>
          <p:nvPr/>
        </p:nvPicPr>
        <p:blipFill>
          <a:blip r:embed="rId3"/>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1437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EC5121-74D8-4297-ACC8-49C7781E2FB2}"/>
              </a:ext>
            </a:extLst>
          </p:cNvPr>
          <p:cNvSpPr/>
          <p:nvPr/>
        </p:nvSpPr>
        <p:spPr>
          <a:xfrm>
            <a:off x="4356847" y="233084"/>
            <a:ext cx="2985247" cy="96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Lemmatization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BB8AFC-8194-4449-8CB2-12C96FFBC859}"/>
              </a:ext>
            </a:extLst>
          </p:cNvPr>
          <p:cNvPicPr>
            <a:picLocks noChangeAspect="1"/>
          </p:cNvPicPr>
          <p:nvPr/>
        </p:nvPicPr>
        <p:blipFill>
          <a:blip r:embed="rId2"/>
          <a:stretch>
            <a:fillRect/>
          </a:stretch>
        </p:blipFill>
        <p:spPr>
          <a:xfrm>
            <a:off x="1230208" y="1558323"/>
            <a:ext cx="9731583" cy="4404742"/>
          </a:xfrm>
          <a:prstGeom prst="rect">
            <a:avLst/>
          </a:prstGeom>
        </p:spPr>
      </p:pic>
      <p:pic>
        <p:nvPicPr>
          <p:cNvPr id="3" name="Picture 2">
            <a:extLst>
              <a:ext uri="{FF2B5EF4-FFF2-40B4-BE49-F238E27FC236}">
                <a16:creationId xmlns:a16="http://schemas.microsoft.com/office/drawing/2014/main" id="{ECF1146A-C806-4CCB-98F9-68BAC344ECD4}"/>
              </a:ext>
            </a:extLst>
          </p:cNvPr>
          <p:cNvPicPr>
            <a:picLocks noChangeAspect="1"/>
          </p:cNvPicPr>
          <p:nvPr/>
        </p:nvPicPr>
        <p:blipFill>
          <a:blip r:embed="rId3"/>
          <a:stretch>
            <a:fillRect/>
          </a:stretch>
        </p:blipFill>
        <p:spPr>
          <a:xfrm>
            <a:off x="9887512" y="6223961"/>
            <a:ext cx="2304488" cy="634039"/>
          </a:xfrm>
          <a:prstGeom prst="rect">
            <a:avLst/>
          </a:prstGeom>
        </p:spPr>
      </p:pic>
    </p:spTree>
    <p:extLst>
      <p:ext uri="{BB962C8B-B14F-4D97-AF65-F5344CB8AC3E}">
        <p14:creationId xmlns:p14="http://schemas.microsoft.com/office/powerpoint/2010/main" val="3150630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2109</TotalTime>
  <Words>631</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Compare No of Words before and after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53</cp:revision>
  <dcterms:created xsi:type="dcterms:W3CDTF">2022-08-29T10:04:50Z</dcterms:created>
  <dcterms:modified xsi:type="dcterms:W3CDTF">2022-09-26T08:12:48Z</dcterms:modified>
</cp:coreProperties>
</file>