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>
                <a:solidFill>
                  <a:srgbClr val="3498DB"/>
                </a:solidFill>
                <a:latin typeface="Roboto"/>
              </a:defRPr>
            </a:pPr>
            <a:r>
              <a:t>AI Revolution: Liberating Humans from Busywork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389120"/>
            <a:ext cx="73152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1800">
                <a:solidFill>
                  <a:srgbClr val="E8E8E8"/>
                </a:solidFill>
                <a:latin typeface="Roboto"/>
              </a:defRPr>
            </a:pPr>
            <a:r>
              <a:t>Will AI Replace Jobs or Unlock Potential?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3498DB"/>
                </a:solidFill>
                <a:latin typeface="Roboto"/>
              </a:defRPr>
            </a:pPr>
            <a:r>
              <a:t>Harnessing AI for Efficiency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8229600" cy="630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AI automates repetitive tasks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Reduces human error in data processing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Enhances productivity by handling large datasets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Allows employees to focus on creative problem-solving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Improves decision-making through data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229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Roboto"/>
              </a:defRPr>
            </a:pPr>
            <a:r>
              <a:t>Varshney, K. R. (2018). Artificial Intelligence and Automation. Proceedings of the IEEE, 106(10), 1686-1695.; McKinsey Global Institute. (2017). A Future that Works: Automation, Employment, and Productivity. Retrieved from https://www.mckinsey.com/featured-insights/future-of-work/a-future-that-works-automation-employment-and-productivity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3498DB"/>
                </a:solidFill>
                <a:latin typeface="Roboto"/>
              </a:defRPr>
            </a:pPr>
            <a:r>
              <a:t>Job Displacement vs. Skill Enhancement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3886200" cy="630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E8E8E8"/>
                </a:solidFill>
                <a:latin typeface="Roboto"/>
              </a:defRPr>
            </a:pPr>
            <a:r>
              <a:t>AI may replace routine jobs but create new roles</a:t>
            </a:r>
          </a:p>
          <a:p>
            <a:pPr algn="l">
              <a:spcAft>
                <a:spcPts val="1000"/>
              </a:spcAft>
              <a:defRPr sz="1200">
                <a:solidFill>
                  <a:srgbClr val="E8E8E8"/>
                </a:solidFill>
                <a:latin typeface="Roboto"/>
              </a:defRPr>
            </a:pPr>
            <a:r>
              <a:t>Eliminates mundane tasks, fostering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1920240"/>
            <a:ext cx="3886200" cy="630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000"/>
              </a:spcAft>
              <a:defRPr sz="1200">
                <a:solidFill>
                  <a:srgbClr val="E8E8E8"/>
                </a:solidFill>
                <a:latin typeface="Roboto"/>
              </a:defRPr>
            </a:pPr>
            <a:r>
              <a:t>Requires upskilling to adapt to AI-driven workflows</a:t>
            </a:r>
          </a:p>
          <a:p>
            <a:pPr algn="l">
              <a:spcAft>
                <a:spcPts val="1000"/>
              </a:spcAft>
              <a:defRPr sz="1200">
                <a:solidFill>
                  <a:srgbClr val="E8E8E8"/>
                </a:solidFill>
                <a:latin typeface="Roboto"/>
              </a:defRPr>
            </a:pPr>
            <a:r>
              <a:t>Shifts focus to high-value, strategic 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229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Roboto"/>
              </a:defRPr>
            </a:pPr>
            <a:r>
              <a:t>Acemoglu, D., &amp; Restrepo, P. (2018). Artificial Intelligence, Automation, and Work. NBER Working Paper No. 24196.; World Economic Forum. (2018). The Future of Jobs Report. Retrieved from https://www.weforum.org/reports/the-future-of-jobs-report-2018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3498DB"/>
                </a:solidFill>
                <a:latin typeface="Roboto"/>
              </a:defRPr>
            </a:pPr>
            <a:r>
              <a:t>AI in Action: Streamlining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8229600" cy="5394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AI-powered chatbots handle customer inquiries 24/7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Machine learning algorithms optimize supply chain logistics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Predictive analytics forecast demand, reducing inventory costs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5720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[Image: An illustration showing a chatbot interacting with customers on a website.]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8229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Roboto"/>
              </a:defRPr>
            </a:pPr>
            <a:r>
              <a:t>Brown, M., &amp; Verma, D. (2018). Artificial Intelligence in Supply Chain Management. Supply Chain Management Review, 22(5), 18-23.; Davenport, T. H. (2019). Predictive Analytics in the Supply Chain. Harvard Business Review.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2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>
              <a:defRPr sz="2800">
                <a:solidFill>
                  <a:srgbClr val="3498DB"/>
                </a:solidFill>
                <a:latin typeface="Roboto"/>
              </a:defRPr>
            </a:pPr>
            <a:r>
              <a:t>Shaping the Future Workforce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920240"/>
            <a:ext cx="8229600" cy="630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AI necessitates a shift towards lifelong learning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Encourages collaboration between humans and machines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Promotes creativity and critical thinking skills</a:t>
            </a:r>
          </a:p>
          <a:p>
            <a:pPr algn="l">
              <a:spcAft>
                <a:spcPts val="800"/>
              </a:spcAft>
              <a:defRPr sz="1800">
                <a:solidFill>
                  <a:srgbClr val="E8E8E8"/>
                </a:solidFill>
                <a:latin typeface="Roboto"/>
              </a:defRPr>
            </a:pPr>
            <a:r>
              <a:t>Redefines job roles towards strategic, value-added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229600"/>
            <a:ext cx="8229600" cy="731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000" i="1">
                <a:solidFill>
                  <a:srgbClr val="646464"/>
                </a:solidFill>
                <a:latin typeface="Roboto"/>
              </a:defRPr>
            </a:pPr>
            <a:r>
              <a:t>Brynjolfsson, E., &amp; McAfee, A. (2017). The Business of Artificial Intelligence. Harvard Business Review.; Frey, C. B., &amp; Osborne, M. A. (2017). The Future of Employment: How Susceptible are Jobs to Computerisation? Technological Forecasting and Social Change, 114, 254-280.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