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6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51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1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24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96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58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7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2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6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6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7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2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84FE-EF42-46EF-AD2C-619B9C43C731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2DE6B2-CF9E-4DF2-A513-526AECCAF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005840"/>
            <a:ext cx="10058400" cy="1069848"/>
          </a:xfrm>
        </p:spPr>
        <p:txBody>
          <a:bodyPr>
            <a:normAutofit/>
          </a:bodyPr>
          <a:lstStyle/>
          <a:p>
            <a:pPr algn="ctr"/>
            <a:r>
              <a:rPr lang="en-IN" sz="5500" dirty="0" smtClean="0"/>
              <a:t>ML Project Review - 1</a:t>
            </a:r>
            <a:endParaRPr lang="en-IN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590244"/>
            <a:ext cx="10058400" cy="1716580"/>
          </a:xfrm>
        </p:spPr>
        <p:txBody>
          <a:bodyPr>
            <a:normAutofit/>
          </a:bodyPr>
          <a:lstStyle/>
          <a:p>
            <a:pPr algn="ctr"/>
            <a:r>
              <a:rPr lang="en-IN" sz="2500" b="1" dirty="0" smtClean="0"/>
              <a:t>Team QuickBytes</a:t>
            </a:r>
          </a:p>
          <a:p>
            <a:pPr algn="ctr"/>
            <a:r>
              <a:rPr lang="en-IN" dirty="0" smtClean="0"/>
              <a:t>Akshay</a:t>
            </a:r>
          </a:p>
          <a:p>
            <a:pPr algn="ctr"/>
            <a:r>
              <a:rPr lang="en-IN" dirty="0" smtClean="0"/>
              <a:t>Vikrant </a:t>
            </a:r>
          </a:p>
          <a:p>
            <a:pPr algn="ctr"/>
            <a:r>
              <a:rPr lang="en-IN" dirty="0" smtClean="0"/>
              <a:t>ANSHUMAN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1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907" y="430147"/>
            <a:ext cx="8911687" cy="9368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Cleaning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907" y="1634836"/>
            <a:ext cx="8915400" cy="3777622"/>
          </a:xfrm>
        </p:spPr>
        <p:txBody>
          <a:bodyPr/>
          <a:lstStyle/>
          <a:p>
            <a:r>
              <a:rPr lang="en-IN" dirty="0" smtClean="0"/>
              <a:t>Removing special chars(‘, $, @, :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Removing records with item_description length less than 2 words.</a:t>
            </a:r>
          </a:p>
          <a:p>
            <a:r>
              <a:rPr lang="en-IN" dirty="0" smtClean="0"/>
              <a:t>Removing duplicates</a:t>
            </a:r>
          </a:p>
          <a:p>
            <a:r>
              <a:rPr lang="en-IN" dirty="0" smtClean="0"/>
              <a:t>TEXT Pre-processing: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 smtClean="0"/>
              <a:t>Removing </a:t>
            </a:r>
            <a:r>
              <a:rPr lang="en-IN" dirty="0" err="1" smtClean="0"/>
              <a:t>stopwords</a:t>
            </a:r>
            <a:r>
              <a:rPr lang="en-IN" dirty="0" smtClean="0"/>
              <a:t>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 smtClean="0"/>
              <a:t>Converting to lowercase letters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 smtClean="0"/>
              <a:t>Lemmatization (converting words to it root forms. </a:t>
            </a:r>
            <a:r>
              <a:rPr lang="en-IN" dirty="0" err="1" smtClean="0"/>
              <a:t>Eg</a:t>
            </a:r>
            <a:r>
              <a:rPr lang="en-IN" dirty="0" smtClean="0"/>
              <a:t>: don’t -&gt; do not )</a:t>
            </a:r>
          </a:p>
          <a:p>
            <a:pPr marL="400050" indent="-400050">
              <a:buFont typeface="+mj-lt"/>
              <a:buAutoNum type="roman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89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701" y="505238"/>
            <a:ext cx="8911687" cy="1280890"/>
          </a:xfrm>
        </p:spPr>
        <p:txBody>
          <a:bodyPr/>
          <a:lstStyle/>
          <a:p>
            <a:r>
              <a:rPr lang="en-IN" dirty="0" smtClean="0"/>
              <a:t>Encoding of categorical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701" y="1502664"/>
            <a:ext cx="8915400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u="sng" dirty="0" smtClean="0"/>
              <a:t>Ordinal Encoding: </a:t>
            </a:r>
            <a:r>
              <a:rPr lang="en-US" dirty="0" smtClean="0"/>
              <a:t>Best for feature which as ordering.  </a:t>
            </a:r>
          </a:p>
          <a:p>
            <a:pPr>
              <a:lnSpc>
                <a:spcPct val="200000"/>
              </a:lnSpc>
            </a:pPr>
            <a:r>
              <a:rPr lang="en-US" u="sng" dirty="0" smtClean="0"/>
              <a:t>Label Encoding: </a:t>
            </a:r>
            <a:r>
              <a:rPr lang="en-US" dirty="0" smtClean="0"/>
              <a:t>For binary features / columns which have less </a:t>
            </a:r>
            <a:r>
              <a:rPr lang="en-US" dirty="0" err="1" smtClean="0"/>
              <a:t>unqiue</a:t>
            </a:r>
            <a:r>
              <a:rPr lang="en-US" dirty="0" smtClean="0"/>
              <a:t> values (disadvantage: induces unwanted ordering among the data)</a:t>
            </a:r>
          </a:p>
          <a:p>
            <a:pPr>
              <a:lnSpc>
                <a:spcPct val="200000"/>
              </a:lnSpc>
            </a:pPr>
            <a:r>
              <a:rPr lang="en-US" u="sng" dirty="0" smtClean="0"/>
              <a:t>One – hot encoding: </a:t>
            </a:r>
            <a:r>
              <a:rPr lang="en-US" dirty="0" smtClean="0"/>
              <a:t>Doesn’t induce ordering, but increases dimensionality by adding additional columns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93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530352"/>
            <a:ext cx="10058400" cy="987552"/>
          </a:xfrm>
        </p:spPr>
        <p:txBody>
          <a:bodyPr/>
          <a:lstStyle/>
          <a:p>
            <a:r>
              <a:rPr lang="en-IN" dirty="0" smtClean="0"/>
              <a:t>Pipeline we are following is as follows: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1736006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 EDA Analysis  - Univariate and bivariate analysis between feature columns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 Outlier, missing values handling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Encoding, Normalization / Standardization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 Implementing Word embedding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Feature Engineering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 Training &amp; Testing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5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549" y="468662"/>
            <a:ext cx="8911687" cy="1280890"/>
          </a:xfrm>
        </p:spPr>
        <p:txBody>
          <a:bodyPr/>
          <a:lstStyle/>
          <a:p>
            <a:r>
              <a:rPr lang="en-IN" dirty="0" smtClean="0"/>
              <a:t>Missing value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48" y="1392012"/>
            <a:ext cx="9502297" cy="49533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42.69 % (442947) null values present in “</a:t>
            </a:r>
            <a:r>
              <a:rPr lang="en-IN" dirty="0"/>
              <a:t>b</a:t>
            </a:r>
            <a:r>
              <a:rPr lang="en-IN" dirty="0" smtClean="0"/>
              <a:t>rand_name” column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0.5 % (4382) null values present in “category_name” column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2 rows have null value in item_description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Rest all columns are free of missing values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About 604 rows contain price = 0, which are no use for the learning algorithm. Hence we are removing those records.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We will consider missing value in “brand_name” as another separate category called “Unknown”.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Similarly for rows with no item description, we would fill them as “no description availabl</a:t>
            </a:r>
            <a:r>
              <a:rPr lang="en-IN" dirty="0"/>
              <a:t>e</a:t>
            </a:r>
            <a:r>
              <a:rPr lang="en-IN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6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45" y="322358"/>
            <a:ext cx="8911687" cy="1280890"/>
          </a:xfrm>
        </p:spPr>
        <p:txBody>
          <a:bodyPr/>
          <a:lstStyle/>
          <a:p>
            <a:r>
              <a:rPr lang="en-IN" dirty="0" smtClean="0"/>
              <a:t>Univariate analysis of category_name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645" y="1155192"/>
            <a:ext cx="8915400" cy="3777622"/>
          </a:xfrm>
        </p:spPr>
        <p:txBody>
          <a:bodyPr/>
          <a:lstStyle/>
          <a:p>
            <a:r>
              <a:rPr lang="en-IN" dirty="0" smtClean="0"/>
              <a:t>1258 </a:t>
            </a:r>
            <a:r>
              <a:rPr lang="en-IN" dirty="0" err="1" smtClean="0"/>
              <a:t>unqiue</a:t>
            </a:r>
            <a:r>
              <a:rPr lang="en-IN" dirty="0" smtClean="0"/>
              <a:t> values in category_name feature</a:t>
            </a:r>
          </a:p>
          <a:p>
            <a:r>
              <a:rPr lang="en-IN" dirty="0" smtClean="0"/>
              <a:t>For better generalisation, we are splitting category_name into 3 sub category columns:</a:t>
            </a:r>
          </a:p>
          <a:p>
            <a:pPr lvl="3">
              <a:buFont typeface="+mj-lt"/>
              <a:buAutoNum type="arabicPeriod"/>
            </a:pPr>
            <a:r>
              <a:rPr lang="en-IN" sz="1600" dirty="0" smtClean="0"/>
              <a:t>Main category</a:t>
            </a:r>
          </a:p>
          <a:p>
            <a:pPr lvl="3">
              <a:buFont typeface="+mj-lt"/>
              <a:buAutoNum type="arabicPeriod"/>
            </a:pPr>
            <a:r>
              <a:rPr lang="en-IN" sz="1600" dirty="0" smtClean="0"/>
              <a:t>Sub category 1</a:t>
            </a:r>
          </a:p>
          <a:p>
            <a:pPr lvl="3">
              <a:buFont typeface="+mj-lt"/>
              <a:buAutoNum type="arabicPeriod"/>
            </a:pPr>
            <a:r>
              <a:rPr lang="en-IN" sz="1600" dirty="0" smtClean="0"/>
              <a:t>Sub category 2 </a:t>
            </a:r>
          </a:p>
          <a:p>
            <a:pPr>
              <a:buFont typeface="+mj-lt"/>
              <a:buAutoNum type="arabicPeriod"/>
            </a:pPr>
            <a:endParaRPr lang="en-IN" sz="2200" dirty="0"/>
          </a:p>
          <a:p>
            <a:pPr marL="114300" indent="0">
              <a:buNone/>
            </a:pP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4" y="3228599"/>
            <a:ext cx="4591177" cy="3408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9944" y="456348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 categories v/s #items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59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" y="332509"/>
            <a:ext cx="5898122" cy="44334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16" y="2322946"/>
            <a:ext cx="5927657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3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325" y="18335"/>
            <a:ext cx="8911687" cy="128089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Price Distribution</a:t>
            </a:r>
            <a:endParaRPr lang="en-IN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74" y="1026425"/>
            <a:ext cx="5618663" cy="5309852"/>
          </a:xfrm>
        </p:spPr>
      </p:pic>
      <p:sp>
        <p:nvSpPr>
          <p:cNvPr id="5" name="TextBox 4"/>
          <p:cNvSpPr txBox="1"/>
          <p:nvPr/>
        </p:nvSpPr>
        <p:spPr>
          <a:xfrm>
            <a:off x="8238273" y="2212922"/>
            <a:ext cx="39537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Findings:</a:t>
            </a:r>
          </a:p>
          <a:p>
            <a:endParaRPr lang="en-US" sz="1700" dirty="0" smtClean="0"/>
          </a:p>
          <a:p>
            <a:r>
              <a:rPr lang="en-US" sz="1700" dirty="0" smtClean="0"/>
              <a:t>Median </a:t>
            </a:r>
            <a:r>
              <a:rPr lang="en-US" sz="1700" dirty="0"/>
              <a:t>price = $17 </a:t>
            </a:r>
            <a:endParaRPr lang="en-US" sz="1700" dirty="0" smtClean="0"/>
          </a:p>
          <a:p>
            <a:r>
              <a:rPr lang="en-US" sz="1700" dirty="0" smtClean="0"/>
              <a:t>75</a:t>
            </a:r>
            <a:r>
              <a:rPr lang="en-US" sz="1700" dirty="0"/>
              <a:t>% of items have price below $29 </a:t>
            </a:r>
            <a:endParaRPr lang="en-US" sz="1700" dirty="0" smtClean="0"/>
          </a:p>
          <a:p>
            <a:r>
              <a:rPr lang="en-US" sz="1700" dirty="0" smtClean="0"/>
              <a:t>Max </a:t>
            </a:r>
            <a:r>
              <a:rPr lang="en-US" sz="1700" dirty="0"/>
              <a:t>price in dataset = $2004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2033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816" y="226946"/>
            <a:ext cx="8911687" cy="1280890"/>
          </a:xfrm>
        </p:spPr>
        <p:txBody>
          <a:bodyPr/>
          <a:lstStyle/>
          <a:p>
            <a:r>
              <a:rPr lang="en-IN" dirty="0" smtClean="0"/>
              <a:t>Item condition distribution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6" y="1264555"/>
            <a:ext cx="5461020" cy="5263531"/>
          </a:xfrm>
        </p:spPr>
      </p:pic>
    </p:spTree>
    <p:extLst>
      <p:ext uri="{BB962C8B-B14F-4D97-AF65-F5344CB8AC3E}">
        <p14:creationId xmlns:p14="http://schemas.microsoft.com/office/powerpoint/2010/main" val="4347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252" y="356255"/>
            <a:ext cx="8911687" cy="1280890"/>
          </a:xfrm>
        </p:spPr>
        <p:txBody>
          <a:bodyPr/>
          <a:lstStyle/>
          <a:p>
            <a:r>
              <a:rPr lang="en-IN" dirty="0" smtClean="0"/>
              <a:t>Bi-variate analysis of price v/s shipping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28" y="1256145"/>
            <a:ext cx="6470708" cy="4320878"/>
          </a:xfrm>
        </p:spPr>
      </p:pic>
      <p:sp>
        <p:nvSpPr>
          <p:cNvPr id="5" name="TextBox 4"/>
          <p:cNvSpPr txBox="1"/>
          <p:nvPr/>
        </p:nvSpPr>
        <p:spPr>
          <a:xfrm flipH="1">
            <a:off x="2031814" y="5723899"/>
            <a:ext cx="9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Agrees with intuition that for costlier items, seller would pay the shipping price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031814" y="6240107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Shipping fee for 55% of items is paid by buyers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Shipping fee for 55% of items is paid by buyers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8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198" y="116110"/>
            <a:ext cx="8911687" cy="1280890"/>
          </a:xfrm>
        </p:spPr>
        <p:txBody>
          <a:bodyPr/>
          <a:lstStyle/>
          <a:p>
            <a:r>
              <a:rPr lang="en-IN" dirty="0" smtClean="0"/>
              <a:t>Price vs Description length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59" y="1018309"/>
            <a:ext cx="5611968" cy="5503873"/>
          </a:xfrm>
        </p:spPr>
      </p:pic>
      <p:sp>
        <p:nvSpPr>
          <p:cNvPr id="5" name="TextBox 4"/>
          <p:cNvSpPr txBox="1"/>
          <p:nvPr/>
        </p:nvSpPr>
        <p:spPr>
          <a:xfrm>
            <a:off x="8622792" y="2331720"/>
            <a:ext cx="2898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Findings:</a:t>
            </a:r>
          </a:p>
          <a:p>
            <a:r>
              <a:rPr lang="en-IN" dirty="0" smtClean="0"/>
              <a:t>Items sell better when more description is provided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763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377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Wingdings 3</vt:lpstr>
      <vt:lpstr>Wisp</vt:lpstr>
      <vt:lpstr>ML Project Review - 1</vt:lpstr>
      <vt:lpstr>Pipeline we are following is as follows:</vt:lpstr>
      <vt:lpstr>Missing value handling</vt:lpstr>
      <vt:lpstr>Univariate analysis of category_name</vt:lpstr>
      <vt:lpstr>PowerPoint Presentation</vt:lpstr>
      <vt:lpstr>Price Distribution</vt:lpstr>
      <vt:lpstr>Item condition distribution</vt:lpstr>
      <vt:lpstr>Bi-variate analysis of price v/s shipping </vt:lpstr>
      <vt:lpstr>Price vs Description length</vt:lpstr>
      <vt:lpstr>Data Cleaning </vt:lpstr>
      <vt:lpstr>Encoding of categorical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Review - 1</dc:title>
  <dc:creator>Akshay</dc:creator>
  <cp:lastModifiedBy>Akshay</cp:lastModifiedBy>
  <cp:revision>7</cp:revision>
  <dcterms:created xsi:type="dcterms:W3CDTF">2020-10-17T10:00:15Z</dcterms:created>
  <dcterms:modified xsi:type="dcterms:W3CDTF">2020-10-17T14:11:39Z</dcterms:modified>
</cp:coreProperties>
</file>