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Pacifico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acific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12factor.net/" TargetMode="External"/><Relationship Id="rId4" Type="http://schemas.openxmlformats.org/officeDocument/2006/relationships/hyperlink" Target="https://www.cloudfoundry.org/" TargetMode="External"/><Relationship Id="rId5" Type="http://schemas.openxmlformats.org/officeDocument/2006/relationships/hyperlink" Target="https://run.pivotal.io/" TargetMode="External"/><Relationship Id="rId6" Type="http://schemas.openxmlformats.org/officeDocument/2006/relationships/hyperlink" Target="https://github.com/neilshannon/devnexus-microservic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11" Type="http://schemas.openxmlformats.org/officeDocument/2006/relationships/hyperlink" Target="https://linkedin.com/in/neilshannon" TargetMode="External"/><Relationship Id="rId10" Type="http://schemas.openxmlformats.org/officeDocument/2006/relationships/image" Target="../media/image10.png"/><Relationship Id="rId12" Type="http://schemas.openxmlformats.org/officeDocument/2006/relationships/hyperlink" Target="https://github.com/neilshannon" TargetMode="External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The Polyglot Cloud</a:t>
            </a:r>
            <a:br>
              <a:rPr lang="en"/>
            </a:br>
            <a:r>
              <a:rPr lang="en" sz="1800"/>
              <a:t>Building 12-factor apps in Java, Scala, Ruby, and Node.js</a:t>
            </a:r>
            <a:endParaRPr sz="18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 Shannon - May 15,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To the code!</a:t>
            </a:r>
            <a:endParaRPr sz="36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Resources</a:t>
            </a:r>
            <a:endParaRPr sz="36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1436400" y="1319925"/>
            <a:ext cx="61143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The 12 Factors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https://12factor.net/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Cloud Foundry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https://www.cloudfoundry.org/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Pivotal Web Services</a:t>
            </a: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https://run.pivotal.io/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Source Code</a:t>
            </a: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https://github.com/neilshannon/devnexus-microservices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343000" y="894150"/>
            <a:ext cx="4748100" cy="416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225" y="934150"/>
            <a:ext cx="2981550" cy="29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400" y="4291375"/>
            <a:ext cx="802100" cy="643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2501" y="4445700"/>
            <a:ext cx="802100" cy="415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7400" y="43485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8750" y="4420511"/>
            <a:ext cx="719475" cy="385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23775" y="4284213"/>
            <a:ext cx="719475" cy="7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45000" y="4426200"/>
            <a:ext cx="802100" cy="4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64463" y="969400"/>
            <a:ext cx="33051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4589650" y="1801500"/>
            <a:ext cx="43782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Principal Software Engineer - E-mail Security</a:t>
            </a: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r>
              <a:rPr lang="en">
                <a:latin typeface="Raleway"/>
                <a:ea typeface="Raleway"/>
                <a:cs typeface="Raleway"/>
                <a:sym typeface="Raleway"/>
              </a:rPr>
              <a:t>Polyglot Developer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Java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Scala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Ruby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Node/ES6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Groovy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C/C++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Others...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58100" y="4162375"/>
            <a:ext cx="3664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https://linkedin.com/in/neilshannon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https://github.com/neilshannon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AF8"/>
                </a:solidFill>
              </a:rPr>
              <a:t>@ntshannon </a:t>
            </a:r>
            <a:endParaRPr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23850" y="866775"/>
            <a:ext cx="51576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Agenda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What is a 12-factor app?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How do I build one?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How do I deploy my app?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The 12 Factors</a:t>
            </a:r>
            <a:endParaRPr sz="36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en">
                <a:solidFill>
                  <a:schemeClr val="lt2"/>
                </a:solidFill>
              </a:rPr>
              <a:t>Codebase</a:t>
            </a:r>
            <a:r>
              <a:rPr lang="en"/>
              <a:t> - use source control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en">
                <a:solidFill>
                  <a:schemeClr val="lt2"/>
                </a:solidFill>
              </a:rPr>
              <a:t>Dependencies</a:t>
            </a:r>
            <a:r>
              <a:rPr lang="en"/>
              <a:t> - explicitly declare dependencies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en">
                <a:solidFill>
                  <a:schemeClr val="lt2"/>
                </a:solidFill>
              </a:rPr>
              <a:t>Conf</a:t>
            </a:r>
            <a:r>
              <a:rPr b="1" lang="en">
                <a:solidFill>
                  <a:schemeClr val="lt2"/>
                </a:solidFill>
              </a:rPr>
              <a:t>ig</a:t>
            </a:r>
            <a:r>
              <a:rPr lang="en"/>
              <a:t> - Use the environment for configuration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en">
                <a:solidFill>
                  <a:schemeClr val="lt2"/>
                </a:solidFill>
              </a:rPr>
              <a:t>Backing Services</a:t>
            </a:r>
            <a:r>
              <a:rPr lang="en"/>
              <a:t> - reference external resources by URI in config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en">
                <a:solidFill>
                  <a:schemeClr val="lt2"/>
                </a:solidFill>
              </a:rPr>
              <a:t>Build-Release-Run</a:t>
            </a:r>
            <a:r>
              <a:rPr lang="en"/>
              <a:t> - separate build/release/run stages.  Use versioning.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en">
                <a:solidFill>
                  <a:schemeClr val="lt2"/>
                </a:solidFill>
              </a:rPr>
              <a:t>Processes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/>
              <a:t>- Scale out via processes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en">
                <a:solidFill>
                  <a:schemeClr val="lt2"/>
                </a:solidFill>
              </a:rPr>
              <a:t>Port-binding</a:t>
            </a:r>
            <a:r>
              <a:rPr lang="en"/>
              <a:t> - Bind services to known ports.  App should be self-contained.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en">
                <a:solidFill>
                  <a:schemeClr val="lt2"/>
                </a:solidFill>
              </a:rPr>
              <a:t>Concurrency </a:t>
            </a:r>
            <a:r>
              <a:rPr lang="en"/>
              <a:t>- Scale out, not up.  Maintain statelessness.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en">
                <a:solidFill>
                  <a:schemeClr val="lt2"/>
                </a:solidFill>
              </a:rPr>
              <a:t>Disposability</a:t>
            </a:r>
            <a:r>
              <a:rPr b="1" lang="en"/>
              <a:t> </a:t>
            </a:r>
            <a:r>
              <a:rPr lang="en"/>
              <a:t>- App should shut down gracefully, start up quickly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en">
                <a:solidFill>
                  <a:schemeClr val="lt2"/>
                </a:solidFill>
              </a:rPr>
              <a:t>Dev/Prod Parity</a:t>
            </a:r>
            <a:r>
              <a:rPr lang="en"/>
              <a:t> - Keep dev and prod environments identical if possible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en">
                <a:solidFill>
                  <a:schemeClr val="lt2"/>
                </a:solidFill>
              </a:rPr>
              <a:t>Logs</a:t>
            </a:r>
            <a:r>
              <a:rPr b="1" lang="en"/>
              <a:t> </a:t>
            </a:r>
            <a:r>
              <a:rPr lang="en"/>
              <a:t>- Treat logs as a stream of events.  Don’t archive, rollover, log to filesystem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en">
                <a:solidFill>
                  <a:schemeClr val="lt2"/>
                </a:solidFill>
              </a:rPr>
              <a:t>Admin Processes</a:t>
            </a:r>
            <a:r>
              <a:rPr b="1" lang="en"/>
              <a:t> </a:t>
            </a:r>
            <a:r>
              <a:rPr lang="en"/>
              <a:t>- Keep one-off processes out of main app code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00" y="266925"/>
            <a:ext cx="3477049" cy="289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466925" y="3492875"/>
            <a:ext cx="6483600" cy="13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FEFEF"/>
                </a:solidFill>
                <a:latin typeface="Pacifico"/>
                <a:ea typeface="Pacifico"/>
                <a:cs typeface="Pacifico"/>
                <a:sym typeface="Pacifico"/>
              </a:rPr>
              <a:t>A 12-factor app is designed to run and scale in the cloud.</a:t>
            </a:r>
            <a:endParaRPr sz="3600">
              <a:solidFill>
                <a:srgbClr val="EFEFE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Deployment Environment</a:t>
            </a:r>
            <a:endParaRPr sz="36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50" y="1713125"/>
            <a:ext cx="3857649" cy="235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924" y="1994450"/>
            <a:ext cx="4716804" cy="2073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37100" y="1568675"/>
            <a:ext cx="8441400" cy="33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Deployment Environment</a:t>
            </a:r>
            <a:endParaRPr sz="36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50" y="1616825"/>
            <a:ext cx="1679277" cy="73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545725" y="2531575"/>
            <a:ext cx="3779400" cy="2022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4469475" y="2571750"/>
            <a:ext cx="3779400" cy="2022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674175" y="2475475"/>
            <a:ext cx="8586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dev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4601975" y="2523775"/>
            <a:ext cx="8586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uat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75" y="2876625"/>
            <a:ext cx="1014975" cy="10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975" y="2876625"/>
            <a:ext cx="1014975" cy="10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9150" y="3679025"/>
            <a:ext cx="669951" cy="66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0700" y="3679025"/>
            <a:ext cx="669951" cy="66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3650" y="3091138"/>
            <a:ext cx="738350" cy="7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7200" y="3131263"/>
            <a:ext cx="738349" cy="7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98950" y="3831500"/>
            <a:ext cx="1105551" cy="55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2150" y="3831500"/>
            <a:ext cx="1105551" cy="55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90553" y="2724473"/>
            <a:ext cx="1617834" cy="4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5216" y="2664148"/>
            <a:ext cx="1617834" cy="43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Similarities and Differences</a:t>
            </a:r>
            <a:endParaRPr sz="36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583" y="1894175"/>
            <a:ext cx="4034826" cy="2302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489550" y="1817425"/>
            <a:ext cx="1950000" cy="25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Same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Application Code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Access to Config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Build Model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Deployment Model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Resources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6704425" y="1817425"/>
            <a:ext cx="1950000" cy="25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Different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Config Values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Endpoint URIs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Scaling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Deployment: t</a:t>
            </a: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he Cloud Manifest</a:t>
            </a:r>
            <a:endParaRPr sz="36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8875"/>
            <a:ext cx="8839200" cy="324684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80375" y="1364075"/>
            <a:ext cx="227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manifest.yml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