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0"/>
  </p:notesMasterIdLst>
  <p:handoutMasterIdLst>
    <p:handoutMasterId r:id="rId11"/>
  </p:handoutMasterIdLst>
  <p:sldIdLst>
    <p:sldId id="256" r:id="rId2"/>
    <p:sldId id="258" r:id="rId3"/>
    <p:sldId id="265" r:id="rId4"/>
    <p:sldId id="263" r:id="rId5"/>
    <p:sldId id="267" r:id="rId6"/>
    <p:sldId id="266" r:id="rId7"/>
    <p:sldId id="268" r:id="rId8"/>
    <p:sldId id="259" r:id="rId9"/>
  </p:sldIdLst>
  <p:sldSz cx="9906000" cy="6858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2" d="100"/>
          <a:sy n="82" d="100"/>
        </p:scale>
        <p:origin x="1258" y="67"/>
      </p:cViewPr>
      <p:guideLst/>
    </p:cSldViewPr>
  </p:slideViewPr>
  <p:notesTextViewPr>
    <p:cViewPr>
      <p:scale>
        <a:sx n="1" d="1"/>
        <a:sy n="1" d="1"/>
      </p:scale>
      <p:origin x="0" y="0"/>
    </p:cViewPr>
  </p:notesTextViewPr>
  <p:notesViewPr>
    <p:cSldViewPr snapToGrid="0">
      <p:cViewPr varScale="1">
        <p:scale>
          <a:sx n="93" d="100"/>
          <a:sy n="93" d="100"/>
        </p:scale>
        <p:origin x="315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E3EEE1-143E-4FA4-BF29-43AD6D472C7D}" type="datetimeFigureOut">
              <a:rPr lang="de-DE" smtClean="0"/>
              <a:t>26.11.2017</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A3DDA-C7BB-4DCF-8A42-F83606F1BD8A}" type="slidenum">
              <a:rPr lang="de-DE" smtClean="0"/>
              <a:t>‹#›</a:t>
            </a:fld>
            <a:endParaRPr lang="de-DE"/>
          </a:p>
        </p:txBody>
      </p:sp>
    </p:spTree>
    <p:extLst>
      <p:ext uri="{BB962C8B-B14F-4D97-AF65-F5344CB8AC3E}">
        <p14:creationId xmlns:p14="http://schemas.microsoft.com/office/powerpoint/2010/main" val="1886724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2BB01-BCF3-447A-AA88-4098BEB18590}" type="datetimeFigureOut">
              <a:rPr lang="de-DE" smtClean="0"/>
              <a:t>26.11.2017</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39F37-7FB2-4D87-B965-262275503D7A}" type="slidenum">
              <a:rPr lang="de-DE" smtClean="0"/>
              <a:t>‹#›</a:t>
            </a:fld>
            <a:endParaRPr lang="de-DE"/>
          </a:p>
        </p:txBody>
      </p:sp>
    </p:spTree>
    <p:extLst>
      <p:ext uri="{BB962C8B-B14F-4D97-AF65-F5344CB8AC3E}">
        <p14:creationId xmlns:p14="http://schemas.microsoft.com/office/powerpoint/2010/main" val="3130642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nexeo.de/"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776536" y="4932106"/>
            <a:ext cx="8420100" cy="641995"/>
          </a:xfrm>
          <a:prstGeom prst="rect">
            <a:avLst/>
          </a:prstGeom>
        </p:spPr>
        <p:txBody>
          <a:bodyPr anchor="b">
            <a:scene3d>
              <a:camera prst="obliqueTopLeft"/>
              <a:lightRig rig="threePt" dir="t"/>
            </a:scene3d>
          </a:bodyPr>
          <a:lstStyle>
            <a:lvl1pPr algn="l">
              <a:defRPr sz="4000" b="1" cap="none" baseline="0">
                <a:solidFill>
                  <a:schemeClr val="tx2"/>
                </a:solidFill>
              </a:defRPr>
            </a:lvl1pPr>
          </a:lstStyle>
          <a:p>
            <a:r>
              <a:rPr lang="de-DE" dirty="0"/>
              <a:t>Unser Service, Ihr Erfolg</a:t>
            </a:r>
          </a:p>
        </p:txBody>
      </p:sp>
      <p:sp>
        <p:nvSpPr>
          <p:cNvPr id="8" name="Bildplatzhalter 12"/>
          <p:cNvSpPr>
            <a:spLocks noGrp="1"/>
          </p:cNvSpPr>
          <p:nvPr>
            <p:ph type="pic" sz="quarter" idx="14"/>
          </p:nvPr>
        </p:nvSpPr>
        <p:spPr>
          <a:xfrm>
            <a:off x="5529065" y="1907764"/>
            <a:ext cx="3672408" cy="2592288"/>
          </a:xfrm>
          <a:prstGeom prst="rect">
            <a:avLst/>
          </a:prstGeom>
          <a:effectLst>
            <a:reflection blurRad="6350" stA="50000" endA="300" endPos="55500" dist="50800" dir="5400000" sy="-100000" algn="bl" rotWithShape="0"/>
          </a:effectLst>
        </p:spPr>
        <p:txBody>
          <a:bodyPr/>
          <a:lstStyle>
            <a:lvl1pPr marL="0" indent="0">
              <a:buFontTx/>
              <a:buNone/>
              <a:defRPr sz="1100"/>
            </a:lvl1pPr>
          </a:lstStyle>
          <a:p>
            <a:r>
              <a:rPr lang="en-US"/>
              <a:t>Click icon to add picture</a:t>
            </a:r>
            <a:endParaRPr lang="de-DE" dirty="0"/>
          </a:p>
        </p:txBody>
      </p:sp>
      <p:sp>
        <p:nvSpPr>
          <p:cNvPr id="9" name="Fußzeilenplatzhalter 4"/>
          <p:cNvSpPr>
            <a:spLocks noGrp="1"/>
          </p:cNvSpPr>
          <p:nvPr>
            <p:ph type="ftr" sz="quarter" idx="3"/>
          </p:nvPr>
        </p:nvSpPr>
        <p:spPr>
          <a:xfrm>
            <a:off x="776536" y="5652186"/>
            <a:ext cx="8424936" cy="290845"/>
          </a:xfrm>
          <a:prstGeom prst="rect">
            <a:avLst/>
          </a:prstGeom>
        </p:spPr>
        <p:txBody>
          <a:bodyPr anchor="ctr">
            <a:scene3d>
              <a:camera prst="perspectiveFront"/>
              <a:lightRig rig="threePt" dir="t"/>
            </a:scene3d>
          </a:bodyPr>
          <a:lstStyle>
            <a:lvl1pPr>
              <a:defRPr lang="de-DE" sz="2000" kern="1200" baseline="0" dirty="0" err="1" smtClean="0">
                <a:solidFill>
                  <a:schemeClr val="tx2"/>
                </a:solidFill>
                <a:latin typeface="+mn-lt"/>
                <a:ea typeface="+mn-ea"/>
                <a:cs typeface="+mn-cs"/>
              </a:defRPr>
            </a:lvl1pPr>
          </a:lstStyle>
          <a:p>
            <a:r>
              <a:rPr lang="de-DE" dirty="0"/>
              <a:t>Veranstaltungstitel | Kunde</a:t>
            </a:r>
          </a:p>
        </p:txBody>
      </p:sp>
      <p:pic>
        <p:nvPicPr>
          <p:cNvPr id="1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32520" y="881991"/>
            <a:ext cx="4013380" cy="397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6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Titel 1"/>
          <p:cNvSpPr>
            <a:spLocks noGrp="1"/>
          </p:cNvSpPr>
          <p:nvPr>
            <p:ph type="title"/>
          </p:nvPr>
        </p:nvSpPr>
        <p:spPr>
          <a:xfrm>
            <a:off x="488505" y="92990"/>
            <a:ext cx="7200800" cy="665638"/>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4"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5"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348053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pressum">
    <p:spTree>
      <p:nvGrpSpPr>
        <p:cNvPr id="1" name=""/>
        <p:cNvGrpSpPr/>
        <p:nvPr/>
      </p:nvGrpSpPr>
      <p:grpSpPr>
        <a:xfrm>
          <a:off x="0" y="0"/>
          <a:ext cx="0" cy="0"/>
          <a:chOff x="0" y="0"/>
          <a:chExt cx="0" cy="0"/>
        </a:xfrm>
      </p:grpSpPr>
      <p:sp>
        <p:nvSpPr>
          <p:cNvPr id="6" name="Textfeld 5"/>
          <p:cNvSpPr txBox="1"/>
          <p:nvPr userDrawn="1"/>
        </p:nvSpPr>
        <p:spPr>
          <a:xfrm>
            <a:off x="560512" y="2583617"/>
            <a:ext cx="3583186" cy="576064"/>
          </a:xfrm>
          <a:prstGeom prst="rect">
            <a:avLst/>
          </a:prstGeom>
          <a:solidFill>
            <a:schemeClr val="bg1">
              <a:lumMod val="95000"/>
            </a:schemeClr>
          </a:solidFill>
        </p:spPr>
        <p:style>
          <a:lnRef idx="0">
            <a:schemeClr val="dk1"/>
          </a:lnRef>
          <a:fillRef idx="3">
            <a:schemeClr val="dk1"/>
          </a:fillRef>
          <a:effectRef idx="3">
            <a:schemeClr val="dk1"/>
          </a:effectRef>
          <a:fontRef idx="minor">
            <a:schemeClr val="lt1"/>
          </a:fontRef>
        </p:style>
        <p:txBody>
          <a:bodyPr wrap="square" lIns="144000" tIns="72000" rIns="72000" bIns="72000" rtlCol="0">
            <a:noAutofit/>
            <a:scene3d>
              <a:camera prst="obliqueTopLeft"/>
              <a:lightRig rig="threePt" dir="t"/>
            </a:scene3d>
          </a:bodyPr>
          <a:lstStyle/>
          <a:p>
            <a:pPr marL="0" indent="0" algn="l">
              <a:buNone/>
            </a:pPr>
            <a:r>
              <a:rPr lang="de-DE" sz="1400" b="1" u="none" strike="noStrike" baseline="0" dirty="0">
                <a:solidFill>
                  <a:schemeClr val="tx2"/>
                </a:solidFill>
                <a:latin typeface="+mj-lt"/>
              </a:rPr>
              <a:t>ConmatiX Engineering Solutions GmbH </a:t>
            </a:r>
          </a:p>
          <a:p>
            <a:pPr marL="0" indent="0" algn="l">
              <a:buNone/>
            </a:pPr>
            <a:r>
              <a:rPr lang="de-DE" sz="1400" b="1" u="none" strike="noStrike" baseline="0" dirty="0">
                <a:solidFill>
                  <a:schemeClr val="tx2"/>
                </a:solidFill>
                <a:latin typeface="+mj-lt"/>
              </a:rPr>
              <a:t>Hammerbrookstr. 74 | 20097 Hamburg</a:t>
            </a:r>
          </a:p>
          <a:p>
            <a:pPr marL="0" indent="0" algn="l">
              <a:buNone/>
            </a:pPr>
            <a:endParaRPr lang="de-DE" sz="1400" b="0" u="none" strike="noStrike" baseline="0" dirty="0">
              <a:solidFill>
                <a:schemeClr val="tx2"/>
              </a:solidFill>
              <a:latin typeface="+mj-lt"/>
            </a:endParaRPr>
          </a:p>
        </p:txBody>
      </p:sp>
      <p:pic>
        <p:nvPicPr>
          <p:cNvPr id="8" name="Picture 2" descr="d:\Dokumente\Desktop\Siemens-PLM-Partner-Emblem-color-horizontal-for-white-backgroun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6562" y="1412776"/>
            <a:ext cx="1530934" cy="747456"/>
          </a:xfrm>
          <a:prstGeom prst="rect">
            <a:avLst/>
          </a:prstGeom>
          <a:noFill/>
          <a:extLst>
            <a:ext uri="{909E8E84-426E-40DD-AFC4-6F175D3DCCD1}">
              <a14:hiddenFill xmlns:a14="http://schemas.microsoft.com/office/drawing/2010/main">
                <a:solidFill>
                  <a:srgbClr val="FFFFFF"/>
                </a:solidFill>
              </a14:hiddenFill>
            </a:ext>
          </a:extLst>
        </p:spPr>
      </p:pic>
      <p:sp>
        <p:nvSpPr>
          <p:cNvPr id="9" name="Textplatzhalter 7"/>
          <p:cNvSpPr>
            <a:spLocks noGrp="1"/>
          </p:cNvSpPr>
          <p:nvPr>
            <p:ph type="body" sz="quarter" idx="18" hasCustomPrompt="1"/>
          </p:nvPr>
        </p:nvSpPr>
        <p:spPr>
          <a:xfrm>
            <a:off x="6608763" y="2708920"/>
            <a:ext cx="2881312" cy="504056"/>
          </a:xfrm>
          <a:prstGeom prst="rect">
            <a:avLst/>
          </a:prstGeom>
        </p:spPr>
        <p:txBody>
          <a:bodyPr tIns="0" bIns="0"/>
          <a:lstStyle>
            <a:lvl1pPr marL="0" indent="0" algn="r">
              <a:spcBef>
                <a:spcPts val="0"/>
              </a:spcBef>
              <a:buNone/>
              <a:defRPr sz="1400">
                <a:solidFill>
                  <a:schemeClr val="tx2"/>
                </a:solidFill>
                <a:latin typeface="+mj-lt"/>
              </a:defRPr>
            </a:lvl1pPr>
          </a:lstStyle>
          <a:p>
            <a:pPr lvl="0"/>
            <a:r>
              <a:rPr lang="de-DE" dirty="0"/>
              <a:t>Name</a:t>
            </a:r>
          </a:p>
          <a:p>
            <a:pPr lvl="0"/>
            <a:endParaRPr lang="de-DE" dirty="0"/>
          </a:p>
        </p:txBody>
      </p:sp>
      <p:sp>
        <p:nvSpPr>
          <p:cNvPr id="10" name="Textplatzhalter 7"/>
          <p:cNvSpPr>
            <a:spLocks noGrp="1"/>
          </p:cNvSpPr>
          <p:nvPr>
            <p:ph type="body" sz="quarter" idx="19" hasCustomPrompt="1"/>
          </p:nvPr>
        </p:nvSpPr>
        <p:spPr>
          <a:xfrm>
            <a:off x="6613833" y="3415933"/>
            <a:ext cx="2881312" cy="288032"/>
          </a:xfrm>
          <a:prstGeom prst="rect">
            <a:avLst/>
          </a:prstGeom>
        </p:spPr>
        <p:txBody>
          <a:bodyPr tIns="0" bIns="0"/>
          <a:lstStyle>
            <a:lvl1pPr marL="0" indent="0" algn="r">
              <a:buNone/>
              <a:defRPr sz="1400">
                <a:solidFill>
                  <a:schemeClr val="tx2"/>
                </a:solidFill>
                <a:latin typeface="+mj-lt"/>
              </a:defRPr>
            </a:lvl1pPr>
          </a:lstStyle>
          <a:p>
            <a:pPr lvl="0"/>
            <a:r>
              <a:rPr lang="de-DE" dirty="0"/>
              <a:t>Name</a:t>
            </a:r>
          </a:p>
        </p:txBody>
      </p:sp>
      <p:sp>
        <p:nvSpPr>
          <p:cNvPr id="11" name="Textplatzhalter 7"/>
          <p:cNvSpPr>
            <a:spLocks noGrp="1"/>
          </p:cNvSpPr>
          <p:nvPr>
            <p:ph type="body" sz="quarter" idx="20" hasCustomPrompt="1"/>
          </p:nvPr>
        </p:nvSpPr>
        <p:spPr>
          <a:xfrm>
            <a:off x="6608193" y="3915176"/>
            <a:ext cx="2881312" cy="288032"/>
          </a:xfrm>
          <a:prstGeom prst="rect">
            <a:avLst/>
          </a:prstGeom>
        </p:spPr>
        <p:txBody>
          <a:bodyPr tIns="0" bIns="0"/>
          <a:lstStyle>
            <a:lvl1pPr marL="0" indent="0" algn="r">
              <a:buNone/>
              <a:defRPr sz="1400">
                <a:solidFill>
                  <a:schemeClr val="tx2"/>
                </a:solidFill>
                <a:latin typeface="+mj-lt"/>
              </a:defRPr>
            </a:lvl1pPr>
          </a:lstStyle>
          <a:p>
            <a:pPr lvl="0"/>
            <a:r>
              <a:rPr lang="de-DE" dirty="0"/>
              <a:t>Datum</a:t>
            </a:r>
          </a:p>
        </p:txBody>
      </p:sp>
      <p:sp>
        <p:nvSpPr>
          <p:cNvPr id="17" name="Textfeld 16"/>
          <p:cNvSpPr txBox="1"/>
          <p:nvPr userDrawn="1"/>
        </p:nvSpPr>
        <p:spPr>
          <a:xfrm>
            <a:off x="488503" y="5266433"/>
            <a:ext cx="9001002" cy="954107"/>
          </a:xfrm>
          <a:prstGeom prst="rect">
            <a:avLst/>
          </a:prstGeom>
          <a:noFill/>
        </p:spPr>
        <p:txBody>
          <a:bodyPr wrap="square" rtlCol="0">
            <a:spAutoFit/>
          </a:bodyPr>
          <a:lstStyle/>
          <a:p>
            <a:pPr marL="0" lvl="0" indent="0" algn="just">
              <a:buNone/>
            </a:pPr>
            <a:r>
              <a:rPr lang="de-DE" sz="800" i="0" dirty="0">
                <a:solidFill>
                  <a:schemeClr val="tx2"/>
                </a:solidFill>
                <a:latin typeface="+mn-lt"/>
              </a:rPr>
              <a:t>Diese Präsentationsunterlagen sind urheberrechtlich geschützt. Alle Rechte, auch die der Übersetzung, des Nachdruckes und Vervielfältigung der Unterlagen oder Teilen daraus, vorbehalten. Kein Teil der Unterlagen darf ohne Genehmigung von ConmatiX Engineering Solutions GmbH in irgendeiner Form (Fotokopien, Mikrofilm oder ein anderes Verfahren), auch nicht für Zwecke der Unterrichtsgestaltung, reproduziert oder unter Verwendung elektronischer Systeme verarbeitet oder vervielfältigt oder Dritten zugänglich gemacht werden.</a:t>
            </a:r>
          </a:p>
          <a:p>
            <a:pPr marL="0" lvl="0" indent="0" algn="just">
              <a:buNone/>
            </a:pPr>
            <a:endParaRPr lang="de-DE" sz="800" i="0" dirty="0">
              <a:solidFill>
                <a:schemeClr val="tx2"/>
              </a:solidFill>
              <a:latin typeface="+mn-lt"/>
            </a:endParaRPr>
          </a:p>
          <a:p>
            <a:pPr marL="0" lvl="0" indent="0" algn="just">
              <a:buNone/>
            </a:pPr>
            <a:r>
              <a:rPr lang="en-GB" sz="800" i="0" dirty="0">
                <a:solidFill>
                  <a:schemeClr val="tx2"/>
                </a:solidFill>
                <a:latin typeface="+mn-lt"/>
              </a:rPr>
              <a:t>This presentation material is protected by copyright. All rights reserved. This also applies to translating, printing and copying of the material as a whole or partially. It is not permitted to reproduce (copies, microfilm or any other process) this training material without prior written permission from ConmatiX. It is prohibited to use this training material as basis for a training without prior written permission from </a:t>
            </a:r>
            <a:r>
              <a:rPr lang="de-DE" sz="800" i="0" dirty="0">
                <a:solidFill>
                  <a:schemeClr val="tx2"/>
                </a:solidFill>
                <a:latin typeface="+mn-lt"/>
              </a:rPr>
              <a:t>ConmatiX Engineering Solutions</a:t>
            </a:r>
            <a:r>
              <a:rPr lang="en-GB" sz="800" i="0" dirty="0">
                <a:solidFill>
                  <a:schemeClr val="tx2"/>
                </a:solidFill>
                <a:latin typeface="+mn-lt"/>
              </a:rPr>
              <a:t> GmbH. It is neither permitted to process or copy this training material with electronical systems nor to allow somebody access to this training material. </a:t>
            </a:r>
            <a:endParaRPr lang="de-DE" sz="800" i="0" dirty="0">
              <a:solidFill>
                <a:schemeClr val="tx2"/>
              </a:solidFill>
              <a:latin typeface="+mn-lt"/>
            </a:endParaRPr>
          </a:p>
        </p:txBody>
      </p:sp>
      <p:sp>
        <p:nvSpPr>
          <p:cNvPr id="18" name="Textfeld 17"/>
          <p:cNvSpPr txBox="1"/>
          <p:nvPr userDrawn="1"/>
        </p:nvSpPr>
        <p:spPr>
          <a:xfrm>
            <a:off x="6757261" y="2448882"/>
            <a:ext cx="2732244" cy="1754326"/>
          </a:xfrm>
          <a:prstGeom prst="rect">
            <a:avLst/>
          </a:prstGeom>
          <a:noFill/>
        </p:spPr>
        <p:txBody>
          <a:bodyPr wrap="square" rtlCol="0">
            <a:spAutoFit/>
          </a:bodyPr>
          <a:lstStyle/>
          <a:p>
            <a:pPr marL="0" indent="0" algn="r">
              <a:buNone/>
            </a:pPr>
            <a:r>
              <a:rPr lang="de-DE" sz="1400" b="1" dirty="0">
                <a:solidFill>
                  <a:schemeClr val="tx2"/>
                </a:solidFill>
                <a:latin typeface="+mj-lt"/>
              </a:rPr>
              <a:t>Autor</a:t>
            </a:r>
          </a:p>
          <a:p>
            <a:pPr marL="0" indent="0" algn="r">
              <a:buNone/>
            </a:pPr>
            <a:endParaRPr lang="de-DE" sz="1400" b="0" dirty="0">
              <a:solidFill>
                <a:schemeClr val="tx2"/>
              </a:solidFill>
              <a:latin typeface="+mj-lt"/>
            </a:endParaRPr>
          </a:p>
          <a:p>
            <a:pPr marL="0" indent="0" algn="r">
              <a:buNone/>
            </a:pPr>
            <a:endParaRPr lang="de-DE" sz="1400" b="0" dirty="0">
              <a:solidFill>
                <a:schemeClr val="tx2"/>
              </a:solidFill>
              <a:latin typeface="+mj-lt"/>
            </a:endParaRPr>
          </a:p>
          <a:p>
            <a:pPr marL="0" indent="0" algn="r">
              <a:spcBef>
                <a:spcPts val="600"/>
              </a:spcBef>
              <a:buNone/>
            </a:pPr>
            <a:r>
              <a:rPr lang="de-DE" sz="1400" b="1" dirty="0">
                <a:solidFill>
                  <a:schemeClr val="tx2"/>
                </a:solidFill>
                <a:latin typeface="+mj-lt"/>
              </a:rPr>
              <a:t>Lektorat</a:t>
            </a:r>
          </a:p>
          <a:p>
            <a:pPr marL="0" indent="0" algn="r">
              <a:buNone/>
            </a:pPr>
            <a:r>
              <a:rPr lang="de-DE" sz="1400" b="0" dirty="0">
                <a:solidFill>
                  <a:schemeClr val="tx2"/>
                </a:solidFill>
                <a:latin typeface="+mj-lt"/>
              </a:rPr>
              <a:t> </a:t>
            </a:r>
          </a:p>
          <a:p>
            <a:pPr marL="0" indent="0" algn="r">
              <a:spcBef>
                <a:spcPts val="600"/>
              </a:spcBef>
              <a:buNone/>
            </a:pPr>
            <a:r>
              <a:rPr lang="de-DE" sz="1400" b="1" dirty="0">
                <a:solidFill>
                  <a:schemeClr val="tx2"/>
                </a:solidFill>
                <a:latin typeface="+mj-lt"/>
              </a:rPr>
              <a:t>Letzte Änderung</a:t>
            </a:r>
          </a:p>
          <a:p>
            <a:pPr marL="0" indent="0" algn="r">
              <a:buNone/>
            </a:pPr>
            <a:endParaRPr lang="de-DE" sz="1400" b="1" dirty="0">
              <a:solidFill>
                <a:schemeClr val="tx2"/>
              </a:solidFill>
              <a:latin typeface="+mj-lt"/>
            </a:endParaRPr>
          </a:p>
        </p:txBody>
      </p:sp>
      <p:sp>
        <p:nvSpPr>
          <p:cNvPr id="20" name="Textfeld 19"/>
          <p:cNvSpPr txBox="1"/>
          <p:nvPr userDrawn="1"/>
        </p:nvSpPr>
        <p:spPr>
          <a:xfrm>
            <a:off x="599261" y="3290630"/>
            <a:ext cx="3583186" cy="576064"/>
          </a:xfrm>
          <a:prstGeom prst="rect">
            <a:avLst/>
          </a:prstGeom>
          <a:noFill/>
        </p:spPr>
        <p:txBody>
          <a:bodyPr wrap="square" lIns="72000" tIns="72000" rIns="72000" bIns="72000" rtlCol="0">
            <a:noAutofit/>
          </a:bodyPr>
          <a:lstStyle/>
          <a:p>
            <a:pPr marL="0" indent="0" algn="l">
              <a:buNone/>
            </a:pPr>
            <a:r>
              <a:rPr lang="de-DE" sz="1400" b="0" u="none" strike="noStrike" kern="1200" baseline="0" dirty="0">
                <a:solidFill>
                  <a:schemeClr val="tx2"/>
                </a:solidFill>
                <a:latin typeface="+mn-lt"/>
                <a:ea typeface="+mn-ea"/>
                <a:cs typeface="+mn-cs"/>
                <a:hlinkClick r:id="rId3"/>
              </a:rPr>
              <a:t>www.conmatix.de</a:t>
            </a:r>
            <a:endParaRPr lang="de-DE" sz="1400" b="0" u="none" strike="noStrike" kern="1200" baseline="0" dirty="0">
              <a:solidFill>
                <a:schemeClr val="tx2"/>
              </a:solidFill>
              <a:latin typeface="+mn-lt"/>
              <a:ea typeface="+mn-ea"/>
              <a:cs typeface="+mn-cs"/>
            </a:endParaRPr>
          </a:p>
          <a:p>
            <a:pPr marL="0" indent="0" algn="l">
              <a:buNone/>
            </a:pPr>
            <a:r>
              <a:rPr lang="de-DE" sz="1400" b="0" kern="1200" dirty="0">
                <a:solidFill>
                  <a:schemeClr val="tx2"/>
                </a:solidFill>
                <a:latin typeface="+mn-lt"/>
                <a:ea typeface="+mn-ea"/>
                <a:cs typeface="+mn-cs"/>
              </a:rPr>
              <a:t>0800 / 2666 2849 (gebührenfrei)</a:t>
            </a:r>
          </a:p>
        </p:txBody>
      </p:sp>
      <p:sp>
        <p:nvSpPr>
          <p:cNvPr id="22" name="Fußzeilenplatzhalter 4"/>
          <p:cNvSpPr>
            <a:spLocks noGrp="1"/>
          </p:cNvSpPr>
          <p:nvPr>
            <p:ph type="ftr" sz="quarter" idx="3"/>
          </p:nvPr>
        </p:nvSpPr>
        <p:spPr>
          <a:xfrm>
            <a:off x="0" y="6610033"/>
            <a:ext cx="9057456" cy="247973"/>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pic>
        <p:nvPicPr>
          <p:cNvPr id="12" name="Grafik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9261" y="1085920"/>
            <a:ext cx="3583186" cy="1211117"/>
          </a:xfrm>
          <a:prstGeom prst="rect">
            <a:avLst/>
          </a:prstGeom>
        </p:spPr>
      </p:pic>
    </p:spTree>
    <p:extLst>
      <p:ext uri="{BB962C8B-B14F-4D97-AF65-F5344CB8AC3E}">
        <p14:creationId xmlns:p14="http://schemas.microsoft.com/office/powerpoint/2010/main" val="358954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titel">
    <p:spTree>
      <p:nvGrpSpPr>
        <p:cNvPr id="1" name=""/>
        <p:cNvGrpSpPr/>
        <p:nvPr/>
      </p:nvGrpSpPr>
      <p:grpSpPr>
        <a:xfrm>
          <a:off x="0" y="0"/>
          <a:ext cx="0" cy="0"/>
          <a:chOff x="0" y="0"/>
          <a:chExt cx="0" cy="0"/>
        </a:xfrm>
      </p:grpSpPr>
      <p:sp>
        <p:nvSpPr>
          <p:cNvPr id="3" name="Bildplatzhalter 12"/>
          <p:cNvSpPr>
            <a:spLocks noGrp="1"/>
          </p:cNvSpPr>
          <p:nvPr>
            <p:ph type="pic" sz="quarter" idx="14"/>
          </p:nvPr>
        </p:nvSpPr>
        <p:spPr>
          <a:xfrm>
            <a:off x="3296816" y="980734"/>
            <a:ext cx="6483578" cy="3716949"/>
          </a:xfrm>
          <a:prstGeom prst="rect">
            <a:avLst/>
          </a:prstGeom>
        </p:spPr>
        <p:txBody>
          <a:bodyPr/>
          <a:lstStyle>
            <a:lvl1pPr marL="0" indent="0">
              <a:buNone/>
              <a:defRPr sz="1200"/>
            </a:lvl1pPr>
          </a:lstStyle>
          <a:p>
            <a:r>
              <a:rPr lang="en-US"/>
              <a:t>Click icon to add picture</a:t>
            </a:r>
            <a:endParaRPr lang="de-DE" dirty="0"/>
          </a:p>
        </p:txBody>
      </p:sp>
      <p:sp>
        <p:nvSpPr>
          <p:cNvPr id="4" name="Titel 1"/>
          <p:cNvSpPr>
            <a:spLocks noGrp="1"/>
          </p:cNvSpPr>
          <p:nvPr>
            <p:ph type="title" hasCustomPrompt="1"/>
          </p:nvPr>
        </p:nvSpPr>
        <p:spPr>
          <a:xfrm>
            <a:off x="488503" y="4365110"/>
            <a:ext cx="9289033" cy="1362075"/>
          </a:xfrm>
          <a:prstGeom prst="rect">
            <a:avLst/>
          </a:prstGeom>
        </p:spPr>
        <p:txBody>
          <a:bodyPr anchor="b"/>
          <a:lstStyle>
            <a:lvl1pPr algn="l">
              <a:defRPr sz="3200" b="1" cap="none" baseline="0">
                <a:solidFill>
                  <a:schemeClr val="tx2"/>
                </a:solidFill>
              </a:defRPr>
            </a:lvl1pPr>
          </a:lstStyle>
          <a:p>
            <a:r>
              <a:rPr lang="de-DE" dirty="0"/>
              <a:t>Kapiteltitel</a:t>
            </a:r>
          </a:p>
        </p:txBody>
      </p:sp>
      <p:sp>
        <p:nvSpPr>
          <p:cNvPr id="5" name="Textplatzhalter 2"/>
          <p:cNvSpPr>
            <a:spLocks noGrp="1"/>
          </p:cNvSpPr>
          <p:nvPr>
            <p:ph type="body" idx="1"/>
          </p:nvPr>
        </p:nvSpPr>
        <p:spPr>
          <a:xfrm>
            <a:off x="488503" y="5733256"/>
            <a:ext cx="9289033" cy="360040"/>
          </a:xfrm>
          <a:prstGeom prst="rect">
            <a:avLst/>
          </a:prstGeom>
        </p:spPr>
        <p:txBody>
          <a:bodyPr anchor="b"/>
          <a:lstStyle>
            <a:lvl1pPr marL="0" indent="0">
              <a:buNone/>
              <a:defRPr sz="2000">
                <a:solidFill>
                  <a:schemeClr val="tx2"/>
                </a:solidFill>
              </a:defRPr>
            </a:lvl1pPr>
            <a:lvl2pPr marL="457212" indent="0">
              <a:buNone/>
              <a:defRPr sz="1800">
                <a:solidFill>
                  <a:schemeClr val="tx1">
                    <a:tint val="75000"/>
                  </a:schemeClr>
                </a:solidFill>
              </a:defRPr>
            </a:lvl2pPr>
            <a:lvl3pPr marL="914423" indent="0">
              <a:buNone/>
              <a:defRPr sz="1600">
                <a:solidFill>
                  <a:schemeClr val="tx1">
                    <a:tint val="75000"/>
                  </a:schemeClr>
                </a:solidFill>
              </a:defRPr>
            </a:lvl3pPr>
            <a:lvl4pPr marL="1371634" indent="0">
              <a:buNone/>
              <a:defRPr sz="1400">
                <a:solidFill>
                  <a:schemeClr val="tx1">
                    <a:tint val="75000"/>
                  </a:schemeClr>
                </a:solidFill>
              </a:defRPr>
            </a:lvl4pPr>
            <a:lvl5pPr marL="1828846" indent="0">
              <a:buNone/>
              <a:defRPr sz="1400">
                <a:solidFill>
                  <a:schemeClr val="tx1">
                    <a:tint val="75000"/>
                  </a:schemeClr>
                </a:solidFill>
              </a:defRPr>
            </a:lvl5pPr>
            <a:lvl6pPr marL="2286057" indent="0">
              <a:buNone/>
              <a:defRPr sz="1400">
                <a:solidFill>
                  <a:schemeClr val="tx1">
                    <a:tint val="75000"/>
                  </a:schemeClr>
                </a:solidFill>
              </a:defRPr>
            </a:lvl6pPr>
            <a:lvl7pPr marL="2743269" indent="0">
              <a:buNone/>
              <a:defRPr sz="1400">
                <a:solidFill>
                  <a:schemeClr val="tx1">
                    <a:tint val="75000"/>
                  </a:schemeClr>
                </a:solidFill>
              </a:defRPr>
            </a:lvl7pPr>
            <a:lvl8pPr marL="3200480" indent="0">
              <a:buNone/>
              <a:defRPr sz="1400">
                <a:solidFill>
                  <a:schemeClr val="tx1">
                    <a:tint val="75000"/>
                  </a:schemeClr>
                </a:solidFill>
              </a:defRPr>
            </a:lvl8pPr>
            <a:lvl9pPr marL="3657691" indent="0">
              <a:buNone/>
              <a:defRPr sz="1400">
                <a:solidFill>
                  <a:schemeClr val="tx1">
                    <a:tint val="75000"/>
                  </a:schemeClr>
                </a:solidFill>
              </a:defRPr>
            </a:lvl9pPr>
          </a:lstStyle>
          <a:p>
            <a:pPr lvl="0"/>
            <a:r>
              <a:rPr lang="en-US"/>
              <a:t>Edit Master text styles</a:t>
            </a:r>
          </a:p>
        </p:txBody>
      </p:sp>
      <p:sp>
        <p:nvSpPr>
          <p:cNvPr id="8"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9"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246069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ext">
    <p:spTree>
      <p:nvGrpSpPr>
        <p:cNvPr id="1" name=""/>
        <p:cNvGrpSpPr/>
        <p:nvPr/>
      </p:nvGrpSpPr>
      <p:grpSpPr>
        <a:xfrm>
          <a:off x="0" y="0"/>
          <a:ext cx="0" cy="0"/>
          <a:chOff x="0" y="0"/>
          <a:chExt cx="0" cy="0"/>
        </a:xfrm>
      </p:grpSpPr>
      <p:sp>
        <p:nvSpPr>
          <p:cNvPr id="3" name="Textplatzhalter 24"/>
          <p:cNvSpPr>
            <a:spLocks noGrp="1"/>
          </p:cNvSpPr>
          <p:nvPr>
            <p:ph type="body" sz="quarter" idx="15"/>
          </p:nvPr>
        </p:nvSpPr>
        <p:spPr>
          <a:xfrm>
            <a:off x="488950" y="980728"/>
            <a:ext cx="9288586" cy="5616922"/>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Titel 1"/>
          <p:cNvSpPr>
            <a:spLocks noGrp="1"/>
          </p:cNvSpPr>
          <p:nvPr>
            <p:ph type="title"/>
          </p:nvPr>
        </p:nvSpPr>
        <p:spPr>
          <a:xfrm>
            <a:off x="488505" y="92996"/>
            <a:ext cx="7200800" cy="665637"/>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8"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9"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136876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ext - mit Partlink">
    <p:spTree>
      <p:nvGrpSpPr>
        <p:cNvPr id="1" name=""/>
        <p:cNvGrpSpPr/>
        <p:nvPr/>
      </p:nvGrpSpPr>
      <p:grpSpPr>
        <a:xfrm>
          <a:off x="0" y="0"/>
          <a:ext cx="0" cy="0"/>
          <a:chOff x="0" y="0"/>
          <a:chExt cx="0" cy="0"/>
        </a:xfrm>
      </p:grpSpPr>
      <p:sp>
        <p:nvSpPr>
          <p:cNvPr id="3" name="Textplatzhalter 24"/>
          <p:cNvSpPr>
            <a:spLocks noGrp="1"/>
          </p:cNvSpPr>
          <p:nvPr>
            <p:ph type="body" sz="quarter" idx="15"/>
          </p:nvPr>
        </p:nvSpPr>
        <p:spPr>
          <a:xfrm>
            <a:off x="488950" y="980728"/>
            <a:ext cx="9288586" cy="5616922"/>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Titel 1"/>
          <p:cNvSpPr>
            <a:spLocks noGrp="1"/>
          </p:cNvSpPr>
          <p:nvPr>
            <p:ph type="title"/>
          </p:nvPr>
        </p:nvSpPr>
        <p:spPr>
          <a:xfrm>
            <a:off x="488505" y="92996"/>
            <a:ext cx="7200800" cy="665637"/>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5" name="Textplatzhalter 24"/>
          <p:cNvSpPr txBox="1">
            <a:spLocks/>
          </p:cNvSpPr>
          <p:nvPr userDrawn="1"/>
        </p:nvSpPr>
        <p:spPr>
          <a:xfrm>
            <a:off x="8769424" y="6294511"/>
            <a:ext cx="1138446" cy="230832"/>
          </a:xfrm>
          <a:prstGeom prst="rect">
            <a:avLst/>
          </a:prstGeom>
          <a:solidFill>
            <a:schemeClr val="bg1"/>
          </a:solidFill>
          <a:ln>
            <a:solidFill>
              <a:schemeClr val="tx2">
                <a:lumMod val="40000"/>
                <a:lumOff val="60000"/>
              </a:schemeClr>
            </a:solidFill>
          </a:ln>
          <a:effectLst>
            <a:outerShdw blurRad="25400" dist="25400" dir="2700000" algn="tl" rotWithShape="0">
              <a:prstClr val="black">
                <a:alpha val="14000"/>
              </a:prstClr>
            </a:outerShdw>
          </a:effectLst>
        </p:spPr>
        <p:txBody>
          <a:bodyPr wrap="square" rIns="144000" anchor="ctr">
            <a:spAutoFit/>
            <a:scene3d>
              <a:camera prst="perspectiveFront"/>
              <a:lightRig rig="threePt" dir="t"/>
            </a:scene3d>
          </a:bodyPr>
          <a:lstStyle>
            <a:lvl1pPr marL="177800" indent="-177800" algn="r" defTabSz="914400" rtl="0" eaLnBrk="1" latinLnBrk="0" hangingPunct="1">
              <a:spcBef>
                <a:spcPct val="20000"/>
              </a:spcBef>
              <a:buClr>
                <a:schemeClr val="accent1"/>
              </a:buClr>
              <a:buSzPct val="100000"/>
              <a:buFont typeface="Wingdings 3" pitchFamily="18" charset="2"/>
              <a:buChar char=""/>
              <a:defRPr lang="de-DE" sz="900" b="0" kern="1200" spc="40">
                <a:solidFill>
                  <a:schemeClr val="tx1">
                    <a:lumMod val="75000"/>
                    <a:lumOff val="25000"/>
                  </a:schemeClr>
                </a:solidFill>
                <a:latin typeface="+mj-lt"/>
                <a:ea typeface="+mn-ea"/>
                <a:cs typeface="+mn-cs"/>
              </a:defRPr>
            </a:lvl1pPr>
            <a:lvl2pPr marL="742950" indent="-28575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spc="-20" dirty="0" err="1">
                <a:solidFill>
                  <a:schemeClr val="tx2"/>
                </a:solidFill>
                <a:latin typeface="+mn-lt"/>
              </a:rPr>
              <a:t>Übungsteil.prt</a:t>
            </a:r>
            <a:endParaRPr lang="de-DE" sz="900" spc="-20" dirty="0">
              <a:solidFill>
                <a:schemeClr val="tx2"/>
              </a:solidFill>
              <a:latin typeface="+mn-lt"/>
            </a:endParaRPr>
          </a:p>
        </p:txBody>
      </p:sp>
      <p:sp>
        <p:nvSpPr>
          <p:cNvPr id="8"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9"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265288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inks, Bild rechts">
    <p:spTree>
      <p:nvGrpSpPr>
        <p:cNvPr id="1" name=""/>
        <p:cNvGrpSpPr/>
        <p:nvPr/>
      </p:nvGrpSpPr>
      <p:grpSpPr>
        <a:xfrm>
          <a:off x="0" y="0"/>
          <a:ext cx="0" cy="0"/>
          <a:chOff x="0" y="0"/>
          <a:chExt cx="0" cy="0"/>
        </a:xfrm>
      </p:grpSpPr>
      <p:sp>
        <p:nvSpPr>
          <p:cNvPr id="3" name="Bildplatzhalter 12"/>
          <p:cNvSpPr>
            <a:spLocks noGrp="1"/>
          </p:cNvSpPr>
          <p:nvPr>
            <p:ph type="pic" sz="quarter" idx="14"/>
          </p:nvPr>
        </p:nvSpPr>
        <p:spPr>
          <a:xfrm>
            <a:off x="5457056" y="980734"/>
            <a:ext cx="4320357" cy="5616921"/>
          </a:xfrm>
          <a:prstGeom prst="rect">
            <a:avLst/>
          </a:prstGeom>
        </p:spPr>
        <p:txBody>
          <a:bodyPr/>
          <a:lstStyle>
            <a:lvl1pPr marL="0" indent="0">
              <a:buFontTx/>
              <a:buNone/>
              <a:defRPr sz="1400"/>
            </a:lvl1pPr>
          </a:lstStyle>
          <a:p>
            <a:r>
              <a:rPr lang="en-US"/>
              <a:t>Click icon to add picture</a:t>
            </a:r>
            <a:endParaRPr lang="de-DE" dirty="0"/>
          </a:p>
        </p:txBody>
      </p:sp>
      <p:sp>
        <p:nvSpPr>
          <p:cNvPr id="4" name="Textplatzhalter 24"/>
          <p:cNvSpPr>
            <a:spLocks noGrp="1"/>
          </p:cNvSpPr>
          <p:nvPr>
            <p:ph type="body" sz="quarter" idx="15"/>
          </p:nvPr>
        </p:nvSpPr>
        <p:spPr>
          <a:xfrm>
            <a:off x="488950" y="980620"/>
            <a:ext cx="4968106" cy="5617036"/>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Titel 1"/>
          <p:cNvSpPr>
            <a:spLocks noGrp="1"/>
          </p:cNvSpPr>
          <p:nvPr>
            <p:ph type="title"/>
          </p:nvPr>
        </p:nvSpPr>
        <p:spPr>
          <a:xfrm>
            <a:off x="488505" y="92996"/>
            <a:ext cx="7200800" cy="665637"/>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10"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11"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204661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links, Text rechts">
    <p:spTree>
      <p:nvGrpSpPr>
        <p:cNvPr id="1" name=""/>
        <p:cNvGrpSpPr/>
        <p:nvPr/>
      </p:nvGrpSpPr>
      <p:grpSpPr>
        <a:xfrm>
          <a:off x="0" y="0"/>
          <a:ext cx="0" cy="0"/>
          <a:chOff x="0" y="0"/>
          <a:chExt cx="0" cy="0"/>
        </a:xfrm>
      </p:grpSpPr>
      <p:sp>
        <p:nvSpPr>
          <p:cNvPr id="3" name="Bildplatzhalter 12"/>
          <p:cNvSpPr>
            <a:spLocks noGrp="1"/>
          </p:cNvSpPr>
          <p:nvPr>
            <p:ph type="pic" sz="quarter" idx="14"/>
          </p:nvPr>
        </p:nvSpPr>
        <p:spPr>
          <a:xfrm>
            <a:off x="488506" y="980742"/>
            <a:ext cx="4176465" cy="5616807"/>
          </a:xfrm>
          <a:prstGeom prst="rect">
            <a:avLst/>
          </a:prstGeom>
        </p:spPr>
        <p:txBody>
          <a:bodyPr/>
          <a:lstStyle>
            <a:lvl1pPr marL="0" indent="0">
              <a:buNone/>
              <a:defRPr sz="1400"/>
            </a:lvl1pPr>
          </a:lstStyle>
          <a:p>
            <a:r>
              <a:rPr lang="en-US"/>
              <a:t>Click icon to add picture</a:t>
            </a:r>
            <a:endParaRPr lang="de-DE" dirty="0"/>
          </a:p>
        </p:txBody>
      </p:sp>
      <p:sp>
        <p:nvSpPr>
          <p:cNvPr id="4" name="Textplatzhalter 24"/>
          <p:cNvSpPr>
            <a:spLocks noGrp="1"/>
          </p:cNvSpPr>
          <p:nvPr>
            <p:ph type="body" sz="quarter" idx="15"/>
          </p:nvPr>
        </p:nvSpPr>
        <p:spPr>
          <a:xfrm>
            <a:off x="4664968" y="980728"/>
            <a:ext cx="5111552" cy="5616922"/>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itel 1"/>
          <p:cNvSpPr>
            <a:spLocks noGrp="1"/>
          </p:cNvSpPr>
          <p:nvPr>
            <p:ph type="title"/>
          </p:nvPr>
        </p:nvSpPr>
        <p:spPr>
          <a:xfrm>
            <a:off x="488505" y="92996"/>
            <a:ext cx="7200800" cy="665637"/>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8"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9"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143929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ild - mit Quintessenz">
    <p:spTree>
      <p:nvGrpSpPr>
        <p:cNvPr id="1" name=""/>
        <p:cNvGrpSpPr/>
        <p:nvPr/>
      </p:nvGrpSpPr>
      <p:grpSpPr>
        <a:xfrm>
          <a:off x="0" y="0"/>
          <a:ext cx="0" cy="0"/>
          <a:chOff x="0" y="0"/>
          <a:chExt cx="0" cy="0"/>
        </a:xfrm>
      </p:grpSpPr>
      <p:sp>
        <p:nvSpPr>
          <p:cNvPr id="3" name="Textplatzhalter 24"/>
          <p:cNvSpPr>
            <a:spLocks noGrp="1"/>
          </p:cNvSpPr>
          <p:nvPr>
            <p:ph type="body" sz="quarter" idx="15" hasCustomPrompt="1"/>
          </p:nvPr>
        </p:nvSpPr>
        <p:spPr>
          <a:xfrm>
            <a:off x="5313040" y="4861721"/>
            <a:ext cx="4464496" cy="590931"/>
          </a:xfrm>
          <a:prstGeom prst="rect">
            <a:avLst/>
          </a:prstGeom>
          <a:solidFill>
            <a:srgbClr val="EEE9E1"/>
          </a:solidFill>
          <a:ln>
            <a:solidFill>
              <a:schemeClr val="accent1"/>
            </a:solidFill>
          </a:ln>
        </p:spPr>
        <p:txBody>
          <a:bodyPr lIns="1152000" anchor="ctr">
            <a:spAutoFit/>
          </a:bodyPr>
          <a:lstStyle>
            <a:lvl1pPr marL="0" indent="0">
              <a:buClr>
                <a:schemeClr val="accent1"/>
              </a:buClr>
              <a:buSzPct val="100000"/>
              <a:buFontTx/>
              <a:buNone/>
              <a:defRPr sz="1800" b="1" baseline="0">
                <a:solidFill>
                  <a:schemeClr val="accent1"/>
                </a:solidFill>
                <a:latin typeface="+mj-lt"/>
              </a:defRPr>
            </a:lvl1pPr>
            <a:lvl2pPr marL="457212" indent="0">
              <a:buClr>
                <a:schemeClr val="accent1"/>
              </a:buClr>
              <a:buFontTx/>
              <a:buNone/>
              <a:defRPr sz="1600">
                <a:solidFill>
                  <a:schemeClr val="bg2">
                    <a:lumMod val="50000"/>
                  </a:schemeClr>
                </a:solidFill>
              </a:defRPr>
            </a:lvl2pPr>
            <a:lvl3pPr marL="914423" indent="0">
              <a:buClr>
                <a:schemeClr val="accent1"/>
              </a:buClr>
              <a:buFontTx/>
              <a:buNone/>
              <a:defRPr sz="1600">
                <a:solidFill>
                  <a:schemeClr val="bg2">
                    <a:lumMod val="50000"/>
                  </a:schemeClr>
                </a:solidFill>
              </a:defRPr>
            </a:lvl3pPr>
            <a:lvl4pPr marL="1371634" indent="0">
              <a:buClr>
                <a:schemeClr val="accent1"/>
              </a:buClr>
              <a:buFontTx/>
              <a:buNone/>
              <a:defRPr sz="1600">
                <a:solidFill>
                  <a:schemeClr val="bg2">
                    <a:lumMod val="50000"/>
                  </a:schemeClr>
                </a:solidFill>
              </a:defRPr>
            </a:lvl4pPr>
            <a:lvl5pPr marL="1828846" indent="0">
              <a:buClr>
                <a:schemeClr val="accent1"/>
              </a:buClr>
              <a:buFontTx/>
              <a:buNone/>
              <a:defRPr sz="1600">
                <a:solidFill>
                  <a:schemeClr val="bg2">
                    <a:lumMod val="50000"/>
                  </a:schemeClr>
                </a:solidFill>
              </a:defRPr>
            </a:lvl5pPr>
          </a:lstStyle>
          <a:p>
            <a:pPr lvl="0"/>
            <a:r>
              <a:rPr lang="de-DE" dirty="0"/>
              <a:t>Hier Quintessenz eintragen. (gern auch mehrzeilig) </a:t>
            </a:r>
          </a:p>
        </p:txBody>
      </p:sp>
      <p:sp>
        <p:nvSpPr>
          <p:cNvPr id="4" name="Textplatzhalter 24"/>
          <p:cNvSpPr>
            <a:spLocks noGrp="1"/>
          </p:cNvSpPr>
          <p:nvPr>
            <p:ph type="body" sz="quarter" idx="16"/>
          </p:nvPr>
        </p:nvSpPr>
        <p:spPr>
          <a:xfrm>
            <a:off x="488950" y="980728"/>
            <a:ext cx="9288586" cy="2808312"/>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2"/>
          <p:cNvSpPr>
            <a:spLocks noGrp="1"/>
          </p:cNvSpPr>
          <p:nvPr>
            <p:ph type="pic" sz="quarter" idx="14"/>
          </p:nvPr>
        </p:nvSpPr>
        <p:spPr>
          <a:xfrm>
            <a:off x="488505" y="4077078"/>
            <a:ext cx="4464050" cy="2160117"/>
          </a:xfrm>
          <a:prstGeom prst="rect">
            <a:avLst/>
          </a:prstGeom>
        </p:spPr>
        <p:txBody>
          <a:bodyPr/>
          <a:lstStyle>
            <a:lvl1pPr marL="0" indent="0">
              <a:buFontTx/>
              <a:buNone/>
              <a:defRPr sz="1100"/>
            </a:lvl1pPr>
          </a:lstStyle>
          <a:p>
            <a:r>
              <a:rPr lang="en-US"/>
              <a:t>Click icon to add picture</a:t>
            </a:r>
            <a:endParaRPr lang="de-DE" dirty="0"/>
          </a:p>
        </p:txBody>
      </p:sp>
      <p:sp>
        <p:nvSpPr>
          <p:cNvPr id="7" name="Titel 1"/>
          <p:cNvSpPr>
            <a:spLocks noGrp="1"/>
          </p:cNvSpPr>
          <p:nvPr>
            <p:ph type="title"/>
          </p:nvPr>
        </p:nvSpPr>
        <p:spPr>
          <a:xfrm>
            <a:off x="488505" y="92990"/>
            <a:ext cx="7200800" cy="665638"/>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10"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11"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pic>
        <p:nvPicPr>
          <p:cNvPr id="9" name="Picture 2" descr="\\dc01\Userspace\SPieroth\00 Basic material\03 Vorlagen\01 CX\CX LOGOS\PNG\X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56656" y="3244909"/>
            <a:ext cx="4680520" cy="335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57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Übung Text, 2 Bilder unten">
    <p:spTree>
      <p:nvGrpSpPr>
        <p:cNvPr id="1" name=""/>
        <p:cNvGrpSpPr/>
        <p:nvPr/>
      </p:nvGrpSpPr>
      <p:grpSpPr>
        <a:xfrm>
          <a:off x="0" y="0"/>
          <a:ext cx="0" cy="0"/>
          <a:chOff x="0" y="0"/>
          <a:chExt cx="0" cy="0"/>
        </a:xfrm>
      </p:grpSpPr>
      <p:sp>
        <p:nvSpPr>
          <p:cNvPr id="3" name="Textplatzhalter 24"/>
          <p:cNvSpPr>
            <a:spLocks noGrp="1"/>
          </p:cNvSpPr>
          <p:nvPr>
            <p:ph type="body" sz="quarter" idx="16"/>
          </p:nvPr>
        </p:nvSpPr>
        <p:spPr>
          <a:xfrm>
            <a:off x="488950" y="980728"/>
            <a:ext cx="9288586" cy="3024336"/>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Bildplatzhalter 12"/>
          <p:cNvSpPr>
            <a:spLocks noGrp="1"/>
          </p:cNvSpPr>
          <p:nvPr>
            <p:ph type="pic" sz="quarter" idx="14"/>
          </p:nvPr>
        </p:nvSpPr>
        <p:spPr>
          <a:xfrm>
            <a:off x="488505" y="4077072"/>
            <a:ext cx="4464050" cy="2520280"/>
          </a:xfrm>
          <a:prstGeom prst="rect">
            <a:avLst/>
          </a:prstGeom>
        </p:spPr>
        <p:txBody>
          <a:bodyPr/>
          <a:lstStyle>
            <a:lvl1pPr marL="0" indent="0">
              <a:buFontTx/>
              <a:buNone/>
              <a:defRPr sz="1200"/>
            </a:lvl1pPr>
          </a:lstStyle>
          <a:p>
            <a:r>
              <a:rPr lang="en-US"/>
              <a:t>Click icon to add picture</a:t>
            </a:r>
            <a:endParaRPr lang="de-DE" dirty="0"/>
          </a:p>
        </p:txBody>
      </p:sp>
      <p:sp>
        <p:nvSpPr>
          <p:cNvPr id="5" name="Bildplatzhalter 12"/>
          <p:cNvSpPr>
            <a:spLocks noGrp="1"/>
          </p:cNvSpPr>
          <p:nvPr>
            <p:ph type="pic" sz="quarter" idx="18"/>
          </p:nvPr>
        </p:nvSpPr>
        <p:spPr>
          <a:xfrm>
            <a:off x="5025008" y="4077072"/>
            <a:ext cx="4752082" cy="2520280"/>
          </a:xfrm>
          <a:prstGeom prst="rect">
            <a:avLst/>
          </a:prstGeom>
        </p:spPr>
        <p:txBody>
          <a:bodyPr/>
          <a:lstStyle>
            <a:lvl1pPr marL="0" indent="0">
              <a:buFontTx/>
              <a:buNone/>
              <a:defRPr sz="1200"/>
            </a:lvl1pPr>
          </a:lstStyle>
          <a:p>
            <a:r>
              <a:rPr lang="en-US"/>
              <a:t>Click icon to add picture</a:t>
            </a:r>
            <a:endParaRPr lang="de-DE"/>
          </a:p>
        </p:txBody>
      </p:sp>
      <p:sp>
        <p:nvSpPr>
          <p:cNvPr id="6" name="Ellipse 5"/>
          <p:cNvSpPr/>
          <p:nvPr userDrawn="1"/>
        </p:nvSpPr>
        <p:spPr>
          <a:xfrm rot="1568516">
            <a:off x="8839386" y="724739"/>
            <a:ext cx="917092" cy="891655"/>
          </a:xfrm>
          <a:prstGeom prst="ellipse">
            <a:avLst/>
          </a:prstGeom>
          <a:solidFill>
            <a:schemeClr val="bg1"/>
          </a:solidFill>
          <a:ln w="127000">
            <a:solidFill>
              <a:schemeClr val="accent1"/>
            </a:solidFill>
          </a:ln>
          <a:effectLst>
            <a:outerShdw blurRad="50800" dist="38100" dir="2700000" algn="tl" rotWithShape="0">
              <a:prstClr val="black">
                <a:alpha val="40000"/>
              </a:prstClr>
            </a:outerShdw>
          </a:effectLst>
          <a:scene3d>
            <a:camera prst="orthographicFront"/>
            <a:lightRig rig="threePt" dir="t"/>
          </a:scene3d>
          <a:sp3d>
            <a:bevelT w="50800" h="50800"/>
          </a:sp3d>
        </p:spPr>
        <p:style>
          <a:lnRef idx="2">
            <a:schemeClr val="accent2"/>
          </a:lnRef>
          <a:fillRef idx="1">
            <a:schemeClr val="lt1"/>
          </a:fillRef>
          <a:effectRef idx="0">
            <a:schemeClr val="accent2"/>
          </a:effectRef>
          <a:fontRef idx="minor">
            <a:schemeClr val="dk1"/>
          </a:fontRef>
        </p:style>
        <p:txBody>
          <a:bodyPr lIns="18000" tIns="0" rIns="0" bIns="0" rtlCol="0" anchor="ctr"/>
          <a:lstStyle/>
          <a:p>
            <a:pPr algn="ctr"/>
            <a:r>
              <a:rPr lang="de-DE" sz="1600" b="1" dirty="0">
                <a:solidFill>
                  <a:schemeClr val="accent1"/>
                </a:solidFill>
                <a:latin typeface="+mj-lt"/>
              </a:rPr>
              <a:t>Übung</a:t>
            </a:r>
          </a:p>
        </p:txBody>
      </p:sp>
      <p:sp>
        <p:nvSpPr>
          <p:cNvPr id="12" name="Textplatzhalter 24"/>
          <p:cNvSpPr txBox="1">
            <a:spLocks/>
          </p:cNvSpPr>
          <p:nvPr userDrawn="1"/>
        </p:nvSpPr>
        <p:spPr>
          <a:xfrm>
            <a:off x="8769424" y="6294511"/>
            <a:ext cx="1138446" cy="230832"/>
          </a:xfrm>
          <a:prstGeom prst="rect">
            <a:avLst/>
          </a:prstGeom>
          <a:solidFill>
            <a:schemeClr val="bg1"/>
          </a:solidFill>
          <a:ln>
            <a:solidFill>
              <a:schemeClr val="tx2">
                <a:lumMod val="40000"/>
                <a:lumOff val="60000"/>
              </a:schemeClr>
            </a:solidFill>
          </a:ln>
          <a:effectLst>
            <a:outerShdw blurRad="25400" dist="25400" dir="2700000" algn="tl" rotWithShape="0">
              <a:prstClr val="black">
                <a:alpha val="14000"/>
              </a:prstClr>
            </a:outerShdw>
          </a:effectLst>
        </p:spPr>
        <p:txBody>
          <a:bodyPr wrap="square" rIns="144000" anchor="ctr">
            <a:spAutoFit/>
            <a:scene3d>
              <a:camera prst="perspectiveFront"/>
              <a:lightRig rig="threePt" dir="t"/>
            </a:scene3d>
          </a:bodyPr>
          <a:lstStyle>
            <a:lvl1pPr marL="177800" indent="-177800" algn="r" defTabSz="914400" rtl="0" eaLnBrk="1" latinLnBrk="0" hangingPunct="1">
              <a:spcBef>
                <a:spcPct val="20000"/>
              </a:spcBef>
              <a:buClr>
                <a:schemeClr val="accent1"/>
              </a:buClr>
              <a:buSzPct val="100000"/>
              <a:buFont typeface="Wingdings 3" pitchFamily="18" charset="2"/>
              <a:buChar char=""/>
              <a:defRPr lang="de-DE" sz="900" b="0" kern="1200" spc="40">
                <a:solidFill>
                  <a:schemeClr val="tx1">
                    <a:lumMod val="75000"/>
                    <a:lumOff val="25000"/>
                  </a:schemeClr>
                </a:solidFill>
                <a:latin typeface="+mj-lt"/>
                <a:ea typeface="+mn-ea"/>
                <a:cs typeface="+mn-cs"/>
              </a:defRPr>
            </a:lvl1pPr>
            <a:lvl2pPr marL="742950" indent="-28575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spc="-20" dirty="0" err="1">
                <a:solidFill>
                  <a:schemeClr val="tx2"/>
                </a:solidFill>
                <a:latin typeface="+mn-lt"/>
              </a:rPr>
              <a:t>Übungsteil.prt</a:t>
            </a:r>
            <a:endParaRPr lang="de-DE" sz="900" spc="-20" dirty="0">
              <a:solidFill>
                <a:schemeClr val="tx2"/>
              </a:solidFill>
              <a:latin typeface="+mn-lt"/>
            </a:endParaRPr>
          </a:p>
        </p:txBody>
      </p:sp>
      <p:sp>
        <p:nvSpPr>
          <p:cNvPr id="13" name="Titel 1"/>
          <p:cNvSpPr>
            <a:spLocks noGrp="1"/>
          </p:cNvSpPr>
          <p:nvPr>
            <p:ph type="title"/>
          </p:nvPr>
        </p:nvSpPr>
        <p:spPr>
          <a:xfrm>
            <a:off x="488505" y="92990"/>
            <a:ext cx="7200800" cy="665638"/>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14"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15"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172374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Übung Text, 1 Bild unten">
    <p:spTree>
      <p:nvGrpSpPr>
        <p:cNvPr id="1" name=""/>
        <p:cNvGrpSpPr/>
        <p:nvPr/>
      </p:nvGrpSpPr>
      <p:grpSpPr>
        <a:xfrm>
          <a:off x="0" y="0"/>
          <a:ext cx="0" cy="0"/>
          <a:chOff x="0" y="0"/>
          <a:chExt cx="0" cy="0"/>
        </a:xfrm>
      </p:grpSpPr>
      <p:sp>
        <p:nvSpPr>
          <p:cNvPr id="3" name="Textplatzhalter 24"/>
          <p:cNvSpPr>
            <a:spLocks noGrp="1"/>
          </p:cNvSpPr>
          <p:nvPr>
            <p:ph type="body" sz="quarter" idx="16"/>
          </p:nvPr>
        </p:nvSpPr>
        <p:spPr>
          <a:xfrm>
            <a:off x="488950" y="980728"/>
            <a:ext cx="9288586" cy="3096344"/>
          </a:xfrm>
          <a:prstGeom prst="rect">
            <a:avLst/>
          </a:prstGeom>
        </p:spPr>
        <p:txBody>
          <a:bodyPr>
            <a:normAutofit/>
          </a:bodyPr>
          <a:lstStyle>
            <a:lvl1pPr marL="342908" indent="-342908">
              <a:buClr>
                <a:schemeClr val="accent1"/>
              </a:buClr>
              <a:buSzPct val="100000"/>
              <a:buFont typeface="Wingdings 3" pitchFamily="18" charset="2"/>
              <a:buChar char=""/>
              <a:defRPr sz="1800">
                <a:solidFill>
                  <a:schemeClr val="tx1"/>
                </a:solidFill>
              </a:defRPr>
            </a:lvl1pPr>
            <a:lvl2pPr marL="742969" indent="-285757">
              <a:buClr>
                <a:schemeClr val="accent1"/>
              </a:buClr>
              <a:buFont typeface="Wingdings 3" pitchFamily="18" charset="2"/>
              <a:buChar char=""/>
              <a:defRPr sz="1600">
                <a:solidFill>
                  <a:schemeClr val="tx1"/>
                </a:solidFill>
              </a:defRPr>
            </a:lvl2pPr>
            <a:lvl3pPr marL="1143028" indent="-228606">
              <a:buClr>
                <a:schemeClr val="accent1"/>
              </a:buClr>
              <a:buFont typeface="Wingdings 3" pitchFamily="18" charset="2"/>
              <a:buChar char=""/>
              <a:defRPr sz="1600">
                <a:solidFill>
                  <a:schemeClr val="tx1"/>
                </a:solidFill>
              </a:defRPr>
            </a:lvl3pPr>
            <a:lvl4pPr marL="1600240" indent="-228606">
              <a:buClr>
                <a:schemeClr val="accent1"/>
              </a:buClr>
              <a:buFont typeface="Wingdings 3" pitchFamily="18" charset="2"/>
              <a:buChar char=""/>
              <a:defRPr sz="1600">
                <a:solidFill>
                  <a:schemeClr val="tx1"/>
                </a:solidFill>
              </a:defRPr>
            </a:lvl4pPr>
            <a:lvl5pPr marL="2057452" indent="-228606">
              <a:buClr>
                <a:schemeClr val="accent1"/>
              </a:buClr>
              <a:buFont typeface="Wingdings 3" pitchFamily="18" charset="2"/>
              <a:buChar cha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Bildplatzhalter 12"/>
          <p:cNvSpPr>
            <a:spLocks noGrp="1"/>
          </p:cNvSpPr>
          <p:nvPr>
            <p:ph type="pic" sz="quarter" idx="14"/>
          </p:nvPr>
        </p:nvSpPr>
        <p:spPr>
          <a:xfrm>
            <a:off x="488503" y="4149086"/>
            <a:ext cx="9289033" cy="2376141"/>
          </a:xfrm>
          <a:prstGeom prst="rect">
            <a:avLst/>
          </a:prstGeom>
        </p:spPr>
        <p:txBody>
          <a:bodyPr/>
          <a:lstStyle>
            <a:lvl1pPr marL="0" indent="0">
              <a:buNone/>
              <a:defRPr sz="1600"/>
            </a:lvl1pPr>
          </a:lstStyle>
          <a:p>
            <a:r>
              <a:rPr lang="en-US"/>
              <a:t>Click icon to add picture</a:t>
            </a:r>
            <a:endParaRPr lang="de-DE" dirty="0"/>
          </a:p>
        </p:txBody>
      </p:sp>
      <p:sp>
        <p:nvSpPr>
          <p:cNvPr id="5" name="Ellipse 4"/>
          <p:cNvSpPr/>
          <p:nvPr userDrawn="1"/>
        </p:nvSpPr>
        <p:spPr>
          <a:xfrm rot="1568516">
            <a:off x="8839386" y="724739"/>
            <a:ext cx="917092" cy="891655"/>
          </a:xfrm>
          <a:prstGeom prst="ellipse">
            <a:avLst/>
          </a:prstGeom>
          <a:solidFill>
            <a:schemeClr val="bg1"/>
          </a:solidFill>
          <a:ln w="127000">
            <a:solidFill>
              <a:schemeClr val="accent1"/>
            </a:solidFill>
          </a:ln>
          <a:effectLst>
            <a:outerShdw blurRad="50800" dist="38100" dir="2700000" algn="tl" rotWithShape="0">
              <a:prstClr val="black">
                <a:alpha val="40000"/>
              </a:prstClr>
            </a:outerShdw>
          </a:effectLst>
          <a:scene3d>
            <a:camera prst="orthographicFront"/>
            <a:lightRig rig="threePt" dir="t"/>
          </a:scene3d>
          <a:sp3d>
            <a:bevelT w="50800" h="50800"/>
          </a:sp3d>
        </p:spPr>
        <p:style>
          <a:lnRef idx="2">
            <a:schemeClr val="accent2"/>
          </a:lnRef>
          <a:fillRef idx="1">
            <a:schemeClr val="lt1"/>
          </a:fillRef>
          <a:effectRef idx="0">
            <a:schemeClr val="accent2"/>
          </a:effectRef>
          <a:fontRef idx="minor">
            <a:schemeClr val="dk1"/>
          </a:fontRef>
        </p:style>
        <p:txBody>
          <a:bodyPr lIns="18000" tIns="0" rIns="0" bIns="0" rtlCol="0" anchor="ctr"/>
          <a:lstStyle/>
          <a:p>
            <a:pPr algn="ctr"/>
            <a:r>
              <a:rPr lang="de-DE" sz="1600" b="1" dirty="0">
                <a:solidFill>
                  <a:schemeClr val="accent1"/>
                </a:solidFill>
                <a:latin typeface="+mj-lt"/>
              </a:rPr>
              <a:t>Übung</a:t>
            </a:r>
          </a:p>
        </p:txBody>
      </p:sp>
      <p:sp>
        <p:nvSpPr>
          <p:cNvPr id="12" name="Textplatzhalter 24"/>
          <p:cNvSpPr txBox="1">
            <a:spLocks/>
          </p:cNvSpPr>
          <p:nvPr userDrawn="1"/>
        </p:nvSpPr>
        <p:spPr>
          <a:xfrm>
            <a:off x="8769424" y="6294511"/>
            <a:ext cx="1138446" cy="230832"/>
          </a:xfrm>
          <a:prstGeom prst="rect">
            <a:avLst/>
          </a:prstGeom>
          <a:solidFill>
            <a:schemeClr val="bg1"/>
          </a:solidFill>
          <a:ln>
            <a:solidFill>
              <a:schemeClr val="tx2">
                <a:lumMod val="40000"/>
                <a:lumOff val="60000"/>
              </a:schemeClr>
            </a:solidFill>
          </a:ln>
          <a:effectLst>
            <a:outerShdw blurRad="25400" dist="25400" dir="2700000" algn="tl" rotWithShape="0">
              <a:prstClr val="black">
                <a:alpha val="14000"/>
              </a:prstClr>
            </a:outerShdw>
          </a:effectLst>
        </p:spPr>
        <p:txBody>
          <a:bodyPr wrap="square" rIns="144000" anchor="ctr">
            <a:spAutoFit/>
            <a:scene3d>
              <a:camera prst="perspectiveFront"/>
              <a:lightRig rig="threePt" dir="t"/>
            </a:scene3d>
          </a:bodyPr>
          <a:lstStyle>
            <a:lvl1pPr marL="177800" indent="-177800" algn="r" defTabSz="914400" rtl="0" eaLnBrk="1" latinLnBrk="0" hangingPunct="1">
              <a:spcBef>
                <a:spcPct val="20000"/>
              </a:spcBef>
              <a:buClr>
                <a:schemeClr val="accent1"/>
              </a:buClr>
              <a:buSzPct val="100000"/>
              <a:buFont typeface="Wingdings 3" pitchFamily="18" charset="2"/>
              <a:buChar char=""/>
              <a:defRPr lang="de-DE" sz="900" b="0" kern="1200" spc="40">
                <a:solidFill>
                  <a:schemeClr val="tx1">
                    <a:lumMod val="75000"/>
                    <a:lumOff val="25000"/>
                  </a:schemeClr>
                </a:solidFill>
                <a:latin typeface="+mj-lt"/>
                <a:ea typeface="+mn-ea"/>
                <a:cs typeface="+mn-cs"/>
              </a:defRPr>
            </a:lvl1pPr>
            <a:lvl2pPr marL="742950" indent="-28575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chemeClr val="accent1"/>
              </a:buClr>
              <a:buFont typeface="Wingdings 3" pitchFamily="18" charset="2"/>
              <a:buChar char=""/>
              <a:defRPr sz="1600" b="1"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900" spc="-20" dirty="0" err="1">
                <a:solidFill>
                  <a:schemeClr val="tx2"/>
                </a:solidFill>
                <a:latin typeface="+mn-lt"/>
              </a:rPr>
              <a:t>Übungsteil.prt</a:t>
            </a:r>
            <a:endParaRPr lang="de-DE" sz="900" spc="-20" dirty="0">
              <a:solidFill>
                <a:schemeClr val="tx2"/>
              </a:solidFill>
              <a:latin typeface="+mn-lt"/>
            </a:endParaRPr>
          </a:p>
        </p:txBody>
      </p:sp>
      <p:sp>
        <p:nvSpPr>
          <p:cNvPr id="13" name="Titel 1"/>
          <p:cNvSpPr>
            <a:spLocks noGrp="1"/>
          </p:cNvSpPr>
          <p:nvPr>
            <p:ph type="title"/>
          </p:nvPr>
        </p:nvSpPr>
        <p:spPr>
          <a:xfrm>
            <a:off x="488505" y="92990"/>
            <a:ext cx="7200800" cy="665638"/>
          </a:xfrm>
          <a:prstGeom prst="rect">
            <a:avLst/>
          </a:prstGeom>
        </p:spPr>
        <p:txBody>
          <a:bodyPr anchor="ctr">
            <a:scene3d>
              <a:camera prst="obliqueTopLeft"/>
              <a:lightRig rig="threePt" dir="t"/>
            </a:scene3d>
          </a:bodyPr>
          <a:lstStyle>
            <a:lvl1pPr algn="l">
              <a:defRPr lang="de-DE" sz="2400" b="1" kern="1200" dirty="0">
                <a:solidFill>
                  <a:schemeClr val="tx2"/>
                </a:solidFill>
                <a:latin typeface="+mj-lt"/>
                <a:ea typeface="+mn-ea"/>
                <a:cs typeface="+mn-cs"/>
              </a:defRPr>
            </a:lvl1pPr>
          </a:lstStyle>
          <a:p>
            <a:r>
              <a:rPr lang="en-US"/>
              <a:t>Click to edit Master title style</a:t>
            </a:r>
            <a:endParaRPr lang="de-DE" dirty="0"/>
          </a:p>
        </p:txBody>
      </p:sp>
      <p:sp>
        <p:nvSpPr>
          <p:cNvPr id="14" name="Fußzeilenplatzhalter 4"/>
          <p:cNvSpPr>
            <a:spLocks noGrp="1"/>
          </p:cNvSpPr>
          <p:nvPr>
            <p:ph type="ftr" sz="quarter" idx="3"/>
          </p:nvPr>
        </p:nvSpPr>
        <p:spPr>
          <a:xfrm>
            <a:off x="0" y="6587698"/>
            <a:ext cx="9057456" cy="270302"/>
          </a:xfrm>
          <a:prstGeom prst="rect">
            <a:avLst/>
          </a:prstGeom>
        </p:spPr>
        <p:txBody>
          <a:bodyPr anchor="ctr">
            <a:scene3d>
              <a:camera prst="perspectiveFront"/>
              <a:lightRig rig="threePt" dir="t"/>
            </a:scene3d>
          </a:bodyPr>
          <a:lstStyle>
            <a:lvl1pPr>
              <a:defRPr lang="de-DE" sz="990" b="1" kern="1200" spc="40" dirty="0">
                <a:solidFill>
                  <a:schemeClr val="bg1"/>
                </a:solidFill>
                <a:latin typeface="+mj-lt"/>
                <a:ea typeface="+mn-ea"/>
                <a:cs typeface="+mn-cs"/>
              </a:defRPr>
            </a:lvl1pPr>
          </a:lstStyle>
          <a:p>
            <a:r>
              <a:rPr lang="de-DE" dirty="0"/>
              <a:t>Veranstaltungstitel | Kunde</a:t>
            </a:r>
          </a:p>
        </p:txBody>
      </p:sp>
      <p:sp>
        <p:nvSpPr>
          <p:cNvPr id="15" name="Foliennummernplatzhalter 12"/>
          <p:cNvSpPr txBox="1">
            <a:spLocks/>
          </p:cNvSpPr>
          <p:nvPr userDrawn="1"/>
        </p:nvSpPr>
        <p:spPr>
          <a:xfrm>
            <a:off x="9057456" y="6587704"/>
            <a:ext cx="792088" cy="254875"/>
          </a:xfrm>
          <a:prstGeom prst="rect">
            <a:avLst/>
          </a:prstGeom>
          <a:scene3d>
            <a:camera prst="obliqueTopLeft"/>
            <a:lightRig rig="threePt" dir="t"/>
          </a:scene3d>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BD0644-7B42-41A9-9297-9316EBAA4084}" type="slidenum">
              <a:rPr lang="de-DE" sz="990" b="1" spc="40" smtClean="0">
                <a:solidFill>
                  <a:schemeClr val="bg1"/>
                </a:solidFill>
                <a:latin typeface="+mj-lt"/>
              </a:rPr>
              <a:pPr/>
              <a:t>‹#›</a:t>
            </a:fld>
            <a:endParaRPr lang="de-DE" sz="990" b="1" spc="40" dirty="0">
              <a:solidFill>
                <a:schemeClr val="bg1"/>
              </a:solidFill>
              <a:latin typeface="+mj-lt"/>
            </a:endParaRPr>
          </a:p>
        </p:txBody>
      </p:sp>
    </p:spTree>
    <p:extLst>
      <p:ext uri="{BB962C8B-B14F-4D97-AF65-F5344CB8AC3E}">
        <p14:creationId xmlns:p14="http://schemas.microsoft.com/office/powerpoint/2010/main" val="340225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7" name="Rechteck 6"/>
          <p:cNvSpPr/>
          <p:nvPr userDrawn="1"/>
        </p:nvSpPr>
        <p:spPr>
          <a:xfrm>
            <a:off x="488506" y="96058"/>
            <a:ext cx="9415909" cy="668646"/>
          </a:xfrm>
          <a:prstGeom prst="rect">
            <a:avLst/>
          </a:prstGeom>
          <a:solidFill>
            <a:schemeClr val="bg1">
              <a:lumMod val="95000"/>
            </a:schemeClr>
          </a:solidFill>
          <a:ln w="12700">
            <a:solidFill>
              <a:schemeClr val="bg1">
                <a:lumMod val="75000"/>
              </a:schemeClr>
            </a:solidFill>
          </a:ln>
          <a:effectLst>
            <a:outerShdw blurRad="508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5" name="Grafik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130088" y="150202"/>
            <a:ext cx="1470467" cy="497018"/>
          </a:xfrm>
          <a:prstGeom prst="rect">
            <a:avLst/>
          </a:prstGeom>
        </p:spPr>
      </p:pic>
    </p:spTree>
    <p:extLst>
      <p:ext uri="{BB962C8B-B14F-4D97-AF65-F5344CB8AC3E}">
        <p14:creationId xmlns:p14="http://schemas.microsoft.com/office/powerpoint/2010/main" val="357133994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dt="0"/>
  <p:txStyles>
    <p:titleStyle>
      <a:lvl1pPr algn="l" defTabSz="914423"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06" indent="-228606"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7" indent="-228606"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6"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4"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7"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de-DE" dirty="0"/>
              <a:t>Unser Service, Ihr Erfolg</a:t>
            </a:r>
          </a:p>
        </p:txBody>
      </p:sp>
      <p:sp>
        <p:nvSpPr>
          <p:cNvPr id="14" name="Fußzeilenplatzhalter 13"/>
          <p:cNvSpPr>
            <a:spLocks noGrp="1"/>
          </p:cNvSpPr>
          <p:nvPr>
            <p:ph type="ftr" sz="quarter" idx="3"/>
          </p:nvPr>
        </p:nvSpPr>
        <p:spPr/>
        <p:txBody>
          <a:bodyPr/>
          <a:lstStyle/>
          <a:p>
            <a:r>
              <a:rPr lang="de-DE" dirty="0"/>
              <a:t>Item </a:t>
            </a:r>
            <a:r>
              <a:rPr lang="de-DE" dirty="0" err="1"/>
              <a:t>Rename</a:t>
            </a:r>
            <a:endParaRPr lang="en-US" dirty="0"/>
          </a:p>
        </p:txBody>
      </p:sp>
    </p:spTree>
    <p:extLst>
      <p:ext uri="{BB962C8B-B14F-4D97-AF65-F5344CB8AC3E}">
        <p14:creationId xmlns:p14="http://schemas.microsoft.com/office/powerpoint/2010/main" val="254759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Deployment</a:t>
            </a:r>
            <a:endParaRPr lang="de-DE" dirty="0"/>
          </a:p>
        </p:txBody>
      </p:sp>
      <p:sp>
        <p:nvSpPr>
          <p:cNvPr id="2" name="Fußzeilenplatzhalter 1"/>
          <p:cNvSpPr>
            <a:spLocks noGrp="1"/>
          </p:cNvSpPr>
          <p:nvPr>
            <p:ph type="ftr" sz="quarter" idx="3"/>
          </p:nvPr>
        </p:nvSpPr>
        <p:spPr/>
        <p:txBody>
          <a:bodyPr/>
          <a:lstStyle/>
          <a:p>
            <a:r>
              <a:rPr lang="de-DE"/>
              <a:t>Veranstaltungstitel | Kunde</a:t>
            </a:r>
            <a:endParaRPr lang="de-DE" dirty="0"/>
          </a:p>
        </p:txBody>
      </p:sp>
      <p:sp>
        <p:nvSpPr>
          <p:cNvPr id="4" name="Text Placeholder 3">
            <a:extLst>
              <a:ext uri="{FF2B5EF4-FFF2-40B4-BE49-F238E27FC236}">
                <a16:creationId xmlns:a16="http://schemas.microsoft.com/office/drawing/2014/main" id="{5359ECEB-5842-4199-AEFA-9B6DD7C1D059}"/>
              </a:ext>
            </a:extLst>
          </p:cNvPr>
          <p:cNvSpPr>
            <a:spLocks noGrp="1"/>
          </p:cNvSpPr>
          <p:nvPr>
            <p:ph type="body" sz="quarter" idx="15"/>
          </p:nvPr>
        </p:nvSpPr>
        <p:spPr/>
        <p:txBody>
          <a:bodyPr/>
          <a:lstStyle/>
          <a:p>
            <a:r>
              <a:rPr lang="de-DE" dirty="0" err="1"/>
              <a:t>There</a:t>
            </a:r>
            <a:r>
              <a:rPr lang="de-DE" dirty="0"/>
              <a:t> </a:t>
            </a:r>
            <a:r>
              <a:rPr lang="de-DE" dirty="0" err="1"/>
              <a:t>is</a:t>
            </a:r>
            <a:r>
              <a:rPr lang="de-DE" dirty="0"/>
              <a:t>  a </a:t>
            </a:r>
            <a:r>
              <a:rPr lang="de-DE" dirty="0" err="1"/>
              <a:t>plugin</a:t>
            </a:r>
            <a:r>
              <a:rPr lang="de-DE" dirty="0"/>
              <a:t> </a:t>
            </a:r>
            <a:r>
              <a:rPr lang="de-DE" dirty="0" err="1"/>
              <a:t>which</a:t>
            </a:r>
            <a:r>
              <a:rPr lang="de-DE" dirty="0"/>
              <a:t> </a:t>
            </a:r>
            <a:r>
              <a:rPr lang="de-DE" dirty="0" err="1"/>
              <a:t>is</a:t>
            </a:r>
            <a:r>
              <a:rPr lang="de-DE" dirty="0"/>
              <a:t> </a:t>
            </a:r>
            <a:r>
              <a:rPr lang="de-DE" dirty="0" err="1"/>
              <a:t>requried</a:t>
            </a:r>
            <a:r>
              <a:rPr lang="de-DE" dirty="0"/>
              <a:t> </a:t>
            </a:r>
            <a:r>
              <a:rPr lang="de-DE" dirty="0" err="1"/>
              <a:t>to</a:t>
            </a:r>
            <a:r>
              <a:rPr lang="de-DE" dirty="0"/>
              <a:t> </a:t>
            </a:r>
            <a:r>
              <a:rPr lang="de-DE" dirty="0" err="1"/>
              <a:t>be</a:t>
            </a:r>
            <a:r>
              <a:rPr lang="de-DE" dirty="0"/>
              <a:t> </a:t>
            </a:r>
            <a:r>
              <a:rPr lang="de-DE" dirty="0" err="1"/>
              <a:t>copied</a:t>
            </a:r>
            <a:r>
              <a:rPr lang="de-DE" dirty="0"/>
              <a:t> </a:t>
            </a:r>
            <a:r>
              <a:rPr lang="de-DE" dirty="0" err="1"/>
              <a:t>under</a:t>
            </a:r>
            <a:r>
              <a:rPr lang="de-DE" dirty="0"/>
              <a:t> </a:t>
            </a:r>
            <a:r>
              <a:rPr lang="de-DE" dirty="0" err="1"/>
              <a:t>the</a:t>
            </a:r>
            <a:r>
              <a:rPr lang="de-DE" dirty="0"/>
              <a:t> </a:t>
            </a:r>
            <a:r>
              <a:rPr lang="de-DE" b="1" dirty="0"/>
              <a:t>$TC_ROOT/</a:t>
            </a:r>
            <a:r>
              <a:rPr lang="de-DE" b="1" dirty="0" err="1"/>
              <a:t>portal</a:t>
            </a:r>
            <a:r>
              <a:rPr lang="de-DE" b="1" dirty="0"/>
              <a:t>/</a:t>
            </a:r>
            <a:r>
              <a:rPr lang="de-DE" b="1" dirty="0" err="1"/>
              <a:t>plugins</a:t>
            </a:r>
            <a:r>
              <a:rPr lang="de-DE" dirty="0"/>
              <a:t> </a:t>
            </a:r>
            <a:r>
              <a:rPr lang="de-DE" dirty="0" err="1"/>
              <a:t>folder</a:t>
            </a:r>
            <a:r>
              <a:rPr lang="de-DE" dirty="0"/>
              <a:t> </a:t>
            </a:r>
            <a:r>
              <a:rPr lang="de-DE" dirty="0" err="1"/>
              <a:t>of</a:t>
            </a:r>
            <a:r>
              <a:rPr lang="de-DE" dirty="0"/>
              <a:t> </a:t>
            </a:r>
            <a:r>
              <a:rPr lang="de-DE" dirty="0" err="1"/>
              <a:t>the</a:t>
            </a:r>
            <a:r>
              <a:rPr lang="de-DE" dirty="0"/>
              <a:t> </a:t>
            </a:r>
            <a:r>
              <a:rPr lang="de-DE" dirty="0" err="1"/>
              <a:t>client</a:t>
            </a:r>
            <a:r>
              <a:rPr lang="de-DE" dirty="0"/>
              <a:t>.</a:t>
            </a:r>
          </a:p>
          <a:p>
            <a:endParaRPr lang="de-DE" dirty="0"/>
          </a:p>
          <a:p>
            <a:r>
              <a:rPr lang="de-DE" dirty="0"/>
              <a:t>Registry </a:t>
            </a:r>
            <a:r>
              <a:rPr lang="de-DE" dirty="0" err="1"/>
              <a:t>is</a:t>
            </a:r>
            <a:r>
              <a:rPr lang="de-DE" dirty="0"/>
              <a:t> </a:t>
            </a:r>
            <a:r>
              <a:rPr lang="de-DE" dirty="0" err="1"/>
              <a:t>required</a:t>
            </a:r>
            <a:r>
              <a:rPr lang="de-DE" dirty="0"/>
              <a:t> </a:t>
            </a:r>
            <a:r>
              <a:rPr lang="de-DE" dirty="0" err="1"/>
              <a:t>to</a:t>
            </a:r>
            <a:r>
              <a:rPr lang="de-DE" dirty="0"/>
              <a:t> </a:t>
            </a:r>
            <a:r>
              <a:rPr lang="de-DE" dirty="0" err="1"/>
              <a:t>be</a:t>
            </a:r>
            <a:r>
              <a:rPr lang="de-DE" dirty="0"/>
              <a:t> </a:t>
            </a:r>
            <a:r>
              <a:rPr lang="de-DE" dirty="0" err="1"/>
              <a:t>run</a:t>
            </a:r>
            <a:r>
              <a:rPr lang="de-DE" dirty="0"/>
              <a:t>. Run </a:t>
            </a:r>
            <a:r>
              <a:rPr lang="de-DE" dirty="0" err="1"/>
              <a:t>the</a:t>
            </a:r>
            <a:r>
              <a:rPr lang="de-DE" dirty="0"/>
              <a:t> </a:t>
            </a:r>
            <a:r>
              <a:rPr lang="de-DE" dirty="0" err="1"/>
              <a:t>file</a:t>
            </a:r>
            <a:r>
              <a:rPr lang="de-DE" dirty="0"/>
              <a:t> </a:t>
            </a:r>
            <a:r>
              <a:rPr lang="de-DE" b="1" dirty="0"/>
              <a:t>$TC_ROOT/</a:t>
            </a:r>
            <a:r>
              <a:rPr lang="de-DE" b="1" dirty="0" err="1"/>
              <a:t>portal</a:t>
            </a:r>
            <a:r>
              <a:rPr lang="de-DE" b="1" dirty="0"/>
              <a:t>/</a:t>
            </a:r>
            <a:r>
              <a:rPr lang="de-DE" b="1" dirty="0" err="1"/>
              <a:t>registry</a:t>
            </a:r>
            <a:r>
              <a:rPr lang="de-DE" b="1" dirty="0"/>
              <a:t>/genregxml.bat</a:t>
            </a:r>
          </a:p>
          <a:p>
            <a:endParaRPr lang="de-DE" b="1" dirty="0"/>
          </a:p>
          <a:p>
            <a:r>
              <a:rPr lang="de-DE" dirty="0" err="1"/>
              <a:t>Verification</a:t>
            </a:r>
            <a:r>
              <a:rPr lang="de-DE" dirty="0"/>
              <a:t> </a:t>
            </a:r>
            <a:r>
              <a:rPr lang="de-DE" dirty="0" err="1"/>
              <a:t>of</a:t>
            </a:r>
            <a:r>
              <a:rPr lang="de-DE" dirty="0"/>
              <a:t> </a:t>
            </a:r>
            <a:r>
              <a:rPr lang="de-DE" dirty="0" err="1"/>
              <a:t>deployment</a:t>
            </a:r>
            <a:r>
              <a:rPr lang="de-DE" dirty="0"/>
              <a:t>:</a:t>
            </a:r>
          </a:p>
          <a:p>
            <a:pPr lvl="1"/>
            <a:r>
              <a:rPr lang="de-DE" dirty="0"/>
              <a:t>Launch </a:t>
            </a:r>
            <a:r>
              <a:rPr lang="de-DE" dirty="0" err="1"/>
              <a:t>the</a:t>
            </a:r>
            <a:r>
              <a:rPr lang="de-DE" dirty="0"/>
              <a:t> Rich </a:t>
            </a:r>
            <a:r>
              <a:rPr lang="de-DE" dirty="0" err="1"/>
              <a:t>client</a:t>
            </a:r>
            <a:r>
              <a:rPr lang="de-DE" dirty="0"/>
              <a:t> </a:t>
            </a:r>
            <a:r>
              <a:rPr lang="de-DE" dirty="0" err="1"/>
              <a:t>application</a:t>
            </a:r>
            <a:r>
              <a:rPr lang="de-DE" dirty="0"/>
              <a:t> and </a:t>
            </a:r>
            <a:r>
              <a:rPr lang="de-DE" dirty="0" err="1"/>
              <a:t>locate</a:t>
            </a:r>
            <a:r>
              <a:rPr lang="de-DE" dirty="0"/>
              <a:t> </a:t>
            </a:r>
            <a:r>
              <a:rPr lang="de-DE" dirty="0" err="1"/>
              <a:t>the</a:t>
            </a:r>
            <a:r>
              <a:rPr lang="de-DE" dirty="0"/>
              <a:t> </a:t>
            </a:r>
            <a:r>
              <a:rPr lang="de-DE" dirty="0" err="1"/>
              <a:t>below</a:t>
            </a:r>
            <a:r>
              <a:rPr lang="de-DE" dirty="0"/>
              <a:t> </a:t>
            </a:r>
            <a:r>
              <a:rPr lang="de-DE" dirty="0" err="1"/>
              <a:t>highlighted</a:t>
            </a:r>
            <a:r>
              <a:rPr lang="de-DE" dirty="0"/>
              <a:t> </a:t>
            </a:r>
            <a:r>
              <a:rPr lang="de-DE" dirty="0" err="1"/>
              <a:t>menu</a:t>
            </a:r>
            <a:r>
              <a:rPr lang="de-DE" dirty="0"/>
              <a:t>.</a:t>
            </a:r>
          </a:p>
          <a:p>
            <a:pPr lvl="1"/>
            <a:endParaRPr lang="de-DE" dirty="0"/>
          </a:p>
          <a:p>
            <a:pPr lvl="1"/>
            <a:endParaRPr lang="en-IN" dirty="0"/>
          </a:p>
        </p:txBody>
      </p:sp>
      <p:pic>
        <p:nvPicPr>
          <p:cNvPr id="5" name="Picture 4">
            <a:extLst>
              <a:ext uri="{FF2B5EF4-FFF2-40B4-BE49-F238E27FC236}">
                <a16:creationId xmlns:a16="http://schemas.microsoft.com/office/drawing/2014/main" id="{0D7CC1B0-043A-4ECE-8E44-57FAA4A9422D}"/>
              </a:ext>
            </a:extLst>
          </p:cNvPr>
          <p:cNvPicPr>
            <a:picLocks noChangeAspect="1"/>
          </p:cNvPicPr>
          <p:nvPr/>
        </p:nvPicPr>
        <p:blipFill>
          <a:blip r:embed="rId2"/>
          <a:stretch>
            <a:fillRect/>
          </a:stretch>
        </p:blipFill>
        <p:spPr>
          <a:xfrm>
            <a:off x="1196786" y="3789189"/>
            <a:ext cx="2126164" cy="373412"/>
          </a:xfrm>
          <a:prstGeom prst="rect">
            <a:avLst/>
          </a:prstGeom>
          <a:ln>
            <a:solidFill>
              <a:schemeClr val="tx1"/>
            </a:solidFill>
          </a:ln>
        </p:spPr>
      </p:pic>
      <p:pic>
        <p:nvPicPr>
          <p:cNvPr id="9" name="Picture 8">
            <a:extLst>
              <a:ext uri="{FF2B5EF4-FFF2-40B4-BE49-F238E27FC236}">
                <a16:creationId xmlns:a16="http://schemas.microsoft.com/office/drawing/2014/main" id="{4C7BCD4D-693D-4276-B275-EED2180FF88E}"/>
              </a:ext>
            </a:extLst>
          </p:cNvPr>
          <p:cNvPicPr>
            <a:picLocks noChangeAspect="1"/>
          </p:cNvPicPr>
          <p:nvPr/>
        </p:nvPicPr>
        <p:blipFill>
          <a:blip r:embed="rId3"/>
          <a:stretch>
            <a:fillRect/>
          </a:stretch>
        </p:blipFill>
        <p:spPr>
          <a:xfrm>
            <a:off x="4677793" y="3689889"/>
            <a:ext cx="2103302" cy="556308"/>
          </a:xfrm>
          <a:prstGeom prst="rect">
            <a:avLst/>
          </a:prstGeom>
          <a:ln>
            <a:solidFill>
              <a:schemeClr val="tx1"/>
            </a:solidFill>
          </a:ln>
        </p:spPr>
      </p:pic>
      <p:sp>
        <p:nvSpPr>
          <p:cNvPr id="10" name="Arrow: Right 9">
            <a:extLst>
              <a:ext uri="{FF2B5EF4-FFF2-40B4-BE49-F238E27FC236}">
                <a16:creationId xmlns:a16="http://schemas.microsoft.com/office/drawing/2014/main" id="{FD90BD60-F73A-4598-B13C-0C3DD734D820}"/>
              </a:ext>
            </a:extLst>
          </p:cNvPr>
          <p:cNvSpPr/>
          <p:nvPr/>
        </p:nvSpPr>
        <p:spPr>
          <a:xfrm>
            <a:off x="3764455" y="3834365"/>
            <a:ext cx="532661" cy="283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021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A61E1A-59BC-40EF-9947-049C55A5DFF7}"/>
              </a:ext>
            </a:extLst>
          </p:cNvPr>
          <p:cNvSpPr>
            <a:spLocks noGrp="1"/>
          </p:cNvSpPr>
          <p:nvPr>
            <p:ph type="body" sz="quarter" idx="15"/>
          </p:nvPr>
        </p:nvSpPr>
        <p:spPr/>
        <p:txBody>
          <a:bodyPr/>
          <a:lstStyle/>
          <a:p>
            <a:r>
              <a:rPr lang="de-DE" dirty="0"/>
              <a:t>The </a:t>
            </a:r>
            <a:r>
              <a:rPr lang="de-DE" dirty="0" err="1"/>
              <a:t>menu</a:t>
            </a:r>
            <a:r>
              <a:rPr lang="de-DE" dirty="0"/>
              <a:t> </a:t>
            </a:r>
            <a:r>
              <a:rPr lang="de-DE" b="1" dirty="0"/>
              <a:t>Item </a:t>
            </a:r>
            <a:r>
              <a:rPr lang="de-DE" b="1" dirty="0" err="1"/>
              <a:t>Rename</a:t>
            </a:r>
            <a:r>
              <a:rPr lang="de-DE" dirty="0"/>
              <a:t> </a:t>
            </a:r>
            <a:r>
              <a:rPr lang="de-DE" dirty="0" err="1"/>
              <a:t>is</a:t>
            </a:r>
            <a:r>
              <a:rPr lang="de-DE" dirty="0"/>
              <a:t> </a:t>
            </a:r>
            <a:r>
              <a:rPr lang="de-DE" dirty="0" err="1"/>
              <a:t>only</a:t>
            </a:r>
            <a:r>
              <a:rPr lang="de-DE" dirty="0"/>
              <a:t> </a:t>
            </a:r>
            <a:r>
              <a:rPr lang="de-DE" dirty="0" err="1"/>
              <a:t>enabled</a:t>
            </a:r>
            <a:r>
              <a:rPr lang="de-DE" dirty="0"/>
              <a:t> </a:t>
            </a:r>
            <a:r>
              <a:rPr lang="de-DE" dirty="0" err="1"/>
              <a:t>when</a:t>
            </a:r>
            <a:r>
              <a:rPr lang="de-DE" dirty="0"/>
              <a:t> </a:t>
            </a:r>
            <a:r>
              <a:rPr lang="de-DE" dirty="0" err="1"/>
              <a:t>the</a:t>
            </a:r>
            <a:r>
              <a:rPr lang="de-DE" dirty="0"/>
              <a:t> </a:t>
            </a:r>
            <a:r>
              <a:rPr lang="de-DE" dirty="0" err="1"/>
              <a:t>any</a:t>
            </a:r>
            <a:r>
              <a:rPr lang="de-DE" dirty="0"/>
              <a:t> type </a:t>
            </a:r>
            <a:r>
              <a:rPr lang="de-DE" dirty="0" err="1"/>
              <a:t>of</a:t>
            </a:r>
            <a:r>
              <a:rPr lang="de-DE" dirty="0"/>
              <a:t> </a:t>
            </a:r>
            <a:r>
              <a:rPr lang="de-DE" b="1" dirty="0"/>
              <a:t>Item</a:t>
            </a:r>
            <a:r>
              <a:rPr lang="de-DE" dirty="0"/>
              <a:t> </a:t>
            </a:r>
            <a:r>
              <a:rPr lang="de-DE" dirty="0" err="1"/>
              <a:t>is</a:t>
            </a:r>
            <a:r>
              <a:rPr lang="de-DE" dirty="0"/>
              <a:t> </a:t>
            </a:r>
            <a:r>
              <a:rPr lang="de-DE" dirty="0" err="1"/>
              <a:t>selected</a:t>
            </a:r>
            <a:r>
              <a:rPr lang="de-DE" dirty="0"/>
              <a:t>. </a:t>
            </a:r>
            <a:r>
              <a:rPr lang="de-DE" dirty="0" err="1"/>
              <a:t>For</a:t>
            </a:r>
            <a:r>
              <a:rPr lang="de-DE" dirty="0"/>
              <a:t> </a:t>
            </a:r>
            <a:r>
              <a:rPr lang="de-DE" dirty="0" err="1"/>
              <a:t>rest</a:t>
            </a:r>
            <a:r>
              <a:rPr lang="de-DE" dirty="0"/>
              <a:t> all </a:t>
            </a:r>
            <a:r>
              <a:rPr lang="de-DE" dirty="0" err="1"/>
              <a:t>the</a:t>
            </a:r>
            <a:r>
              <a:rPr lang="de-DE" dirty="0"/>
              <a:t> </a:t>
            </a:r>
            <a:r>
              <a:rPr lang="de-DE" dirty="0" err="1"/>
              <a:t>other</a:t>
            </a:r>
            <a:r>
              <a:rPr lang="de-DE" dirty="0"/>
              <a:t> </a:t>
            </a:r>
            <a:r>
              <a:rPr lang="de-DE" dirty="0" err="1"/>
              <a:t>types</a:t>
            </a:r>
            <a:r>
              <a:rPr lang="de-DE" dirty="0"/>
              <a:t> </a:t>
            </a:r>
            <a:r>
              <a:rPr lang="de-DE" dirty="0" err="1"/>
              <a:t>the</a:t>
            </a:r>
            <a:r>
              <a:rPr lang="de-DE" dirty="0"/>
              <a:t> </a:t>
            </a:r>
            <a:r>
              <a:rPr lang="de-DE" dirty="0" err="1"/>
              <a:t>menu</a:t>
            </a:r>
            <a:r>
              <a:rPr lang="de-DE" dirty="0"/>
              <a:t> will </a:t>
            </a:r>
            <a:r>
              <a:rPr lang="de-DE" dirty="0" err="1"/>
              <a:t>be</a:t>
            </a:r>
            <a:r>
              <a:rPr lang="de-DE" dirty="0"/>
              <a:t> disabled.</a:t>
            </a:r>
          </a:p>
          <a:p>
            <a:endParaRPr lang="de-DE" dirty="0"/>
          </a:p>
          <a:p>
            <a:endParaRPr lang="de-DE" dirty="0"/>
          </a:p>
          <a:p>
            <a:endParaRPr lang="de-DE" dirty="0"/>
          </a:p>
          <a:p>
            <a:endParaRPr lang="de-DE" dirty="0"/>
          </a:p>
          <a:p>
            <a:endParaRPr lang="de-DE" dirty="0"/>
          </a:p>
          <a:p>
            <a:endParaRPr lang="de-DE" dirty="0"/>
          </a:p>
          <a:p>
            <a:endParaRPr lang="de-DE" dirty="0"/>
          </a:p>
          <a:p>
            <a:r>
              <a:rPr lang="de-DE" dirty="0"/>
              <a:t>Click on </a:t>
            </a:r>
            <a:r>
              <a:rPr lang="de-DE" dirty="0" err="1"/>
              <a:t>the</a:t>
            </a:r>
            <a:r>
              <a:rPr lang="de-DE" dirty="0"/>
              <a:t> Menu and </a:t>
            </a:r>
            <a:r>
              <a:rPr lang="de-DE" dirty="0" err="1"/>
              <a:t>the</a:t>
            </a:r>
            <a:r>
              <a:rPr lang="de-DE" dirty="0"/>
              <a:t> </a:t>
            </a:r>
            <a:r>
              <a:rPr lang="de-DE" dirty="0" err="1"/>
              <a:t>dialog</a:t>
            </a:r>
            <a:r>
              <a:rPr lang="de-DE" dirty="0"/>
              <a:t> will </a:t>
            </a:r>
            <a:r>
              <a:rPr lang="de-DE" dirty="0" err="1"/>
              <a:t>be</a:t>
            </a:r>
            <a:r>
              <a:rPr lang="de-DE" dirty="0"/>
              <a:t> </a:t>
            </a:r>
            <a:r>
              <a:rPr lang="de-DE" dirty="0" err="1"/>
              <a:t>visible</a:t>
            </a:r>
            <a:r>
              <a:rPr lang="de-DE" dirty="0"/>
              <a:t>.</a:t>
            </a:r>
          </a:p>
          <a:p>
            <a:endParaRPr lang="de-DE" dirty="0"/>
          </a:p>
          <a:p>
            <a:endParaRPr lang="de-DE" dirty="0"/>
          </a:p>
          <a:p>
            <a:endParaRPr lang="de-DE" dirty="0"/>
          </a:p>
          <a:p>
            <a:endParaRPr lang="de-DE" dirty="0"/>
          </a:p>
          <a:p>
            <a:endParaRPr lang="de-DE" dirty="0"/>
          </a:p>
          <a:p>
            <a:endParaRPr lang="de-DE" dirty="0"/>
          </a:p>
        </p:txBody>
      </p:sp>
      <p:sp>
        <p:nvSpPr>
          <p:cNvPr id="3" name="Title 2">
            <a:extLst>
              <a:ext uri="{FF2B5EF4-FFF2-40B4-BE49-F238E27FC236}">
                <a16:creationId xmlns:a16="http://schemas.microsoft.com/office/drawing/2014/main" id="{01DE2307-9B2F-413B-85E3-F30FDB18C648}"/>
              </a:ext>
            </a:extLst>
          </p:cNvPr>
          <p:cNvSpPr>
            <a:spLocks noGrp="1"/>
          </p:cNvSpPr>
          <p:nvPr>
            <p:ph type="title"/>
          </p:nvPr>
        </p:nvSpPr>
        <p:spPr/>
        <p:txBody>
          <a:bodyPr/>
          <a:lstStyle/>
          <a:p>
            <a:r>
              <a:rPr lang="de-DE" dirty="0"/>
              <a:t>Usability</a:t>
            </a:r>
            <a:endParaRPr lang="en-IN" dirty="0"/>
          </a:p>
        </p:txBody>
      </p:sp>
      <p:sp>
        <p:nvSpPr>
          <p:cNvPr id="4" name="Footer Placeholder 3">
            <a:extLst>
              <a:ext uri="{FF2B5EF4-FFF2-40B4-BE49-F238E27FC236}">
                <a16:creationId xmlns:a16="http://schemas.microsoft.com/office/drawing/2014/main" id="{FD53AC89-D9C5-444F-89EA-4C93FA60207B}"/>
              </a:ext>
            </a:extLst>
          </p:cNvPr>
          <p:cNvSpPr>
            <a:spLocks noGrp="1"/>
          </p:cNvSpPr>
          <p:nvPr>
            <p:ph type="ftr" sz="quarter" idx="3"/>
          </p:nvPr>
        </p:nvSpPr>
        <p:spPr/>
        <p:txBody>
          <a:bodyPr/>
          <a:lstStyle/>
          <a:p>
            <a:r>
              <a:rPr lang="de-DE"/>
              <a:t>Veranstaltungstitel | Kunde</a:t>
            </a:r>
            <a:endParaRPr lang="de-DE" dirty="0"/>
          </a:p>
        </p:txBody>
      </p:sp>
      <p:pic>
        <p:nvPicPr>
          <p:cNvPr id="5" name="Picture 4">
            <a:extLst>
              <a:ext uri="{FF2B5EF4-FFF2-40B4-BE49-F238E27FC236}">
                <a16:creationId xmlns:a16="http://schemas.microsoft.com/office/drawing/2014/main" id="{F61CC55C-C6FE-4C6B-A13D-285C45AA3E8F}"/>
              </a:ext>
            </a:extLst>
          </p:cNvPr>
          <p:cNvPicPr>
            <a:picLocks noChangeAspect="1"/>
          </p:cNvPicPr>
          <p:nvPr/>
        </p:nvPicPr>
        <p:blipFill rotWithShape="1">
          <a:blip r:embed="rId2"/>
          <a:srcRect l="1936" t="-384" r="-1936" b="19237"/>
          <a:stretch/>
        </p:blipFill>
        <p:spPr>
          <a:xfrm>
            <a:off x="1026986" y="1910486"/>
            <a:ext cx="2827265" cy="1873727"/>
          </a:xfrm>
          <a:prstGeom prst="rect">
            <a:avLst/>
          </a:prstGeom>
          <a:ln>
            <a:solidFill>
              <a:schemeClr val="tx1"/>
            </a:solidFill>
          </a:ln>
        </p:spPr>
      </p:pic>
      <p:pic>
        <p:nvPicPr>
          <p:cNvPr id="8" name="Picture 7">
            <a:extLst>
              <a:ext uri="{FF2B5EF4-FFF2-40B4-BE49-F238E27FC236}">
                <a16:creationId xmlns:a16="http://schemas.microsoft.com/office/drawing/2014/main" id="{9D0A0857-7444-4D28-B7BD-7ED2C438D61D}"/>
              </a:ext>
            </a:extLst>
          </p:cNvPr>
          <p:cNvPicPr>
            <a:picLocks noChangeAspect="1"/>
          </p:cNvPicPr>
          <p:nvPr/>
        </p:nvPicPr>
        <p:blipFill>
          <a:blip r:embed="rId3"/>
          <a:stretch>
            <a:fillRect/>
          </a:stretch>
        </p:blipFill>
        <p:spPr>
          <a:xfrm>
            <a:off x="5577536" y="1951921"/>
            <a:ext cx="2476715" cy="1790855"/>
          </a:xfrm>
          <a:prstGeom prst="rect">
            <a:avLst/>
          </a:prstGeom>
          <a:ln>
            <a:solidFill>
              <a:schemeClr val="tx1"/>
            </a:solidFill>
          </a:ln>
        </p:spPr>
      </p:pic>
      <p:pic>
        <p:nvPicPr>
          <p:cNvPr id="6" name="Picture 5">
            <a:extLst>
              <a:ext uri="{FF2B5EF4-FFF2-40B4-BE49-F238E27FC236}">
                <a16:creationId xmlns:a16="http://schemas.microsoft.com/office/drawing/2014/main" id="{CE32A625-BA02-4116-83AB-3E4403DCF56C}"/>
              </a:ext>
            </a:extLst>
          </p:cNvPr>
          <p:cNvPicPr>
            <a:picLocks noChangeAspect="1"/>
          </p:cNvPicPr>
          <p:nvPr/>
        </p:nvPicPr>
        <p:blipFill rotWithShape="1">
          <a:blip r:embed="rId4"/>
          <a:srcRect t="2577" b="4481"/>
          <a:stretch/>
        </p:blipFill>
        <p:spPr>
          <a:xfrm>
            <a:off x="2239881" y="4755406"/>
            <a:ext cx="4884843" cy="1494474"/>
          </a:xfrm>
          <a:prstGeom prst="rect">
            <a:avLst/>
          </a:prstGeom>
          <a:ln>
            <a:solidFill>
              <a:schemeClr val="tx1"/>
            </a:solidFill>
          </a:ln>
        </p:spPr>
      </p:pic>
    </p:spTree>
    <p:extLst>
      <p:ext uri="{BB962C8B-B14F-4D97-AF65-F5344CB8AC3E}">
        <p14:creationId xmlns:p14="http://schemas.microsoft.com/office/powerpoint/2010/main" val="161902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3EB301-214B-443D-BA85-748FA8752A6B}"/>
              </a:ext>
            </a:extLst>
          </p:cNvPr>
          <p:cNvSpPr>
            <a:spLocks noGrp="1"/>
          </p:cNvSpPr>
          <p:nvPr>
            <p:ph type="body" sz="quarter" idx="15"/>
          </p:nvPr>
        </p:nvSpPr>
        <p:spPr/>
        <p:txBody>
          <a:bodyPr/>
          <a:lstStyle/>
          <a:p>
            <a:r>
              <a:rPr lang="de-DE" dirty="0"/>
              <a:t>Press </a:t>
            </a:r>
            <a:r>
              <a:rPr lang="de-DE" dirty="0" err="1"/>
              <a:t>the</a:t>
            </a:r>
            <a:r>
              <a:rPr lang="de-DE" dirty="0"/>
              <a:t> </a:t>
            </a:r>
            <a:r>
              <a:rPr lang="de-DE" b="1" dirty="0" err="1"/>
              <a:t>Assign</a:t>
            </a:r>
            <a:r>
              <a:rPr lang="de-DE" dirty="0"/>
              <a:t> </a:t>
            </a:r>
            <a:r>
              <a:rPr lang="de-DE" dirty="0" err="1"/>
              <a:t>button</a:t>
            </a:r>
            <a:r>
              <a:rPr lang="de-DE" dirty="0"/>
              <a:t> </a:t>
            </a:r>
            <a:r>
              <a:rPr lang="de-DE" dirty="0" err="1"/>
              <a:t>to</a:t>
            </a:r>
            <a:r>
              <a:rPr lang="de-DE" dirty="0"/>
              <a:t> </a:t>
            </a:r>
            <a:r>
              <a:rPr lang="de-DE" dirty="0" err="1"/>
              <a:t>automatically</a:t>
            </a:r>
            <a:r>
              <a:rPr lang="de-DE" dirty="0"/>
              <a:t> </a:t>
            </a:r>
            <a:r>
              <a:rPr lang="de-DE" dirty="0" err="1"/>
              <a:t>assign</a:t>
            </a:r>
            <a:r>
              <a:rPr lang="de-DE" dirty="0"/>
              <a:t> </a:t>
            </a:r>
            <a:r>
              <a:rPr lang="de-DE" dirty="0" err="1"/>
              <a:t>the</a:t>
            </a:r>
            <a:r>
              <a:rPr lang="de-DE" dirty="0"/>
              <a:t> item </a:t>
            </a:r>
            <a:r>
              <a:rPr lang="de-DE" dirty="0" err="1"/>
              <a:t>id</a:t>
            </a:r>
            <a:r>
              <a:rPr lang="de-DE" dirty="0"/>
              <a:t> </a:t>
            </a:r>
            <a:r>
              <a:rPr lang="de-DE" dirty="0" err="1"/>
              <a:t>or</a:t>
            </a:r>
            <a:r>
              <a:rPr lang="de-DE" dirty="0"/>
              <a:t> </a:t>
            </a:r>
            <a:r>
              <a:rPr lang="de-DE" dirty="0" err="1"/>
              <a:t>give</a:t>
            </a:r>
            <a:r>
              <a:rPr lang="de-DE" dirty="0"/>
              <a:t> a valid item </a:t>
            </a:r>
            <a:r>
              <a:rPr lang="de-DE" dirty="0" err="1"/>
              <a:t>id</a:t>
            </a:r>
            <a:r>
              <a:rPr lang="de-DE" dirty="0"/>
              <a:t> </a:t>
            </a:r>
            <a:r>
              <a:rPr lang="de-DE" dirty="0" err="1"/>
              <a:t>manually</a:t>
            </a:r>
            <a:r>
              <a:rPr lang="de-DE" dirty="0"/>
              <a:t>. </a:t>
            </a:r>
          </a:p>
          <a:p>
            <a:endParaRPr lang="de-DE" dirty="0"/>
          </a:p>
          <a:p>
            <a:r>
              <a:rPr lang="de-DE" dirty="0" err="1"/>
              <a:t>Once</a:t>
            </a:r>
            <a:r>
              <a:rPr lang="de-DE" dirty="0"/>
              <a:t> </a:t>
            </a:r>
            <a:r>
              <a:rPr lang="de-DE" dirty="0" err="1"/>
              <a:t>you</a:t>
            </a:r>
            <a:r>
              <a:rPr lang="de-DE" dirty="0"/>
              <a:t> </a:t>
            </a:r>
            <a:r>
              <a:rPr lang="de-DE" dirty="0" err="1"/>
              <a:t>hit</a:t>
            </a:r>
            <a:r>
              <a:rPr lang="de-DE" dirty="0"/>
              <a:t> </a:t>
            </a:r>
            <a:r>
              <a:rPr lang="de-DE" dirty="0" err="1"/>
              <a:t>the</a:t>
            </a:r>
            <a:r>
              <a:rPr lang="de-DE" dirty="0"/>
              <a:t> </a:t>
            </a:r>
            <a:r>
              <a:rPr lang="de-DE" dirty="0" err="1"/>
              <a:t>Assign</a:t>
            </a:r>
            <a:r>
              <a:rPr lang="de-DE" dirty="0"/>
              <a:t> </a:t>
            </a:r>
            <a:r>
              <a:rPr lang="de-DE" dirty="0" err="1"/>
              <a:t>button</a:t>
            </a:r>
            <a:r>
              <a:rPr lang="de-DE" dirty="0"/>
              <a:t>, </a:t>
            </a:r>
            <a:r>
              <a:rPr lang="de-DE" dirty="0" err="1"/>
              <a:t>new</a:t>
            </a:r>
            <a:r>
              <a:rPr lang="de-DE" dirty="0"/>
              <a:t> Item </a:t>
            </a:r>
            <a:r>
              <a:rPr lang="de-DE" dirty="0" err="1"/>
              <a:t>id</a:t>
            </a:r>
            <a:r>
              <a:rPr lang="de-DE" dirty="0"/>
              <a:t> </a:t>
            </a:r>
            <a:r>
              <a:rPr lang="de-DE" dirty="0" err="1"/>
              <a:t>is</a:t>
            </a:r>
            <a:r>
              <a:rPr lang="de-DE" dirty="0"/>
              <a:t> </a:t>
            </a:r>
            <a:r>
              <a:rPr lang="de-DE" dirty="0" err="1"/>
              <a:t>generated</a:t>
            </a:r>
            <a:r>
              <a:rPr lang="de-DE" dirty="0"/>
              <a:t> </a:t>
            </a:r>
            <a:r>
              <a:rPr lang="de-DE" dirty="0" err="1"/>
              <a:t>from</a:t>
            </a:r>
            <a:r>
              <a:rPr lang="de-DE" dirty="0"/>
              <a:t> </a:t>
            </a:r>
            <a:r>
              <a:rPr lang="de-DE" dirty="0" err="1"/>
              <a:t>the</a:t>
            </a:r>
            <a:r>
              <a:rPr lang="de-DE" dirty="0"/>
              <a:t> </a:t>
            </a:r>
            <a:r>
              <a:rPr lang="de-DE" dirty="0" err="1"/>
              <a:t>system</a:t>
            </a:r>
            <a:r>
              <a:rPr lang="de-DE" dirty="0"/>
              <a:t> </a:t>
            </a:r>
            <a:r>
              <a:rPr lang="de-DE" dirty="0" err="1"/>
              <a:t>based</a:t>
            </a:r>
            <a:r>
              <a:rPr lang="de-DE" dirty="0"/>
              <a:t> on </a:t>
            </a:r>
            <a:r>
              <a:rPr lang="de-DE" dirty="0" err="1"/>
              <a:t>the</a:t>
            </a:r>
            <a:r>
              <a:rPr lang="de-DE" dirty="0"/>
              <a:t> item type </a:t>
            </a:r>
            <a:r>
              <a:rPr lang="de-DE" dirty="0" err="1"/>
              <a:t>selected</a:t>
            </a:r>
            <a:r>
              <a:rPr lang="de-DE" dirty="0"/>
              <a:t>.</a:t>
            </a:r>
          </a:p>
          <a:p>
            <a:endParaRPr lang="de-DE" dirty="0"/>
          </a:p>
          <a:p>
            <a:r>
              <a:rPr lang="de-DE" dirty="0"/>
              <a:t>The </a:t>
            </a:r>
            <a:r>
              <a:rPr lang="de-DE" dirty="0" err="1"/>
              <a:t>Naming</a:t>
            </a:r>
            <a:r>
              <a:rPr lang="de-DE" dirty="0"/>
              <a:t> </a:t>
            </a:r>
            <a:r>
              <a:rPr lang="de-DE" dirty="0" err="1"/>
              <a:t>rule</a:t>
            </a:r>
            <a:r>
              <a:rPr lang="de-DE" dirty="0"/>
              <a:t> </a:t>
            </a:r>
            <a:r>
              <a:rPr lang="de-DE" dirty="0" err="1"/>
              <a:t>therefore</a:t>
            </a:r>
            <a:r>
              <a:rPr lang="de-DE" dirty="0"/>
              <a:t> will not </a:t>
            </a:r>
            <a:r>
              <a:rPr lang="de-DE" dirty="0" err="1"/>
              <a:t>be</a:t>
            </a:r>
            <a:r>
              <a:rPr lang="de-DE" dirty="0"/>
              <a:t> </a:t>
            </a:r>
            <a:r>
              <a:rPr lang="de-DE" dirty="0" err="1"/>
              <a:t>impacted</a:t>
            </a:r>
            <a:r>
              <a:rPr lang="de-DE" dirty="0"/>
              <a:t>.</a:t>
            </a:r>
          </a:p>
          <a:p>
            <a:endParaRPr lang="de-DE" dirty="0"/>
          </a:p>
          <a:p>
            <a:r>
              <a:rPr lang="de-DE" b="1" dirty="0"/>
              <a:t>OK</a:t>
            </a:r>
            <a:r>
              <a:rPr lang="de-DE" dirty="0"/>
              <a:t> </a:t>
            </a:r>
            <a:r>
              <a:rPr lang="de-DE" dirty="0" err="1"/>
              <a:t>button</a:t>
            </a:r>
            <a:r>
              <a:rPr lang="de-DE" dirty="0"/>
              <a:t> </a:t>
            </a:r>
            <a:r>
              <a:rPr lang="de-DE" dirty="0" err="1"/>
              <a:t>remain</a:t>
            </a:r>
            <a:r>
              <a:rPr lang="de-DE" dirty="0"/>
              <a:t> disabled </a:t>
            </a:r>
            <a:r>
              <a:rPr lang="de-DE" dirty="0" err="1"/>
              <a:t>unless</a:t>
            </a:r>
            <a:r>
              <a:rPr lang="de-DE" dirty="0"/>
              <a:t> </a:t>
            </a:r>
            <a:r>
              <a:rPr lang="de-DE" dirty="0" err="1"/>
              <a:t>the</a:t>
            </a:r>
            <a:r>
              <a:rPr lang="de-DE" dirty="0"/>
              <a:t> </a:t>
            </a:r>
            <a:r>
              <a:rPr lang="de-DE" b="1" dirty="0"/>
              <a:t>Name</a:t>
            </a:r>
            <a:r>
              <a:rPr lang="de-DE" dirty="0"/>
              <a:t> </a:t>
            </a:r>
            <a:r>
              <a:rPr lang="de-DE" dirty="0" err="1"/>
              <a:t>field</a:t>
            </a:r>
            <a:r>
              <a:rPr lang="de-DE" dirty="0"/>
              <a:t> </a:t>
            </a:r>
            <a:r>
              <a:rPr lang="de-DE" dirty="0" err="1"/>
              <a:t>is</a:t>
            </a:r>
            <a:r>
              <a:rPr lang="de-DE" dirty="0"/>
              <a:t> </a:t>
            </a:r>
            <a:r>
              <a:rPr lang="de-DE" dirty="0" err="1"/>
              <a:t>filled</a:t>
            </a:r>
            <a:r>
              <a:rPr lang="de-DE" dirty="0"/>
              <a:t> in.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p:txBody>
      </p:sp>
      <p:sp>
        <p:nvSpPr>
          <p:cNvPr id="3" name="Title 2">
            <a:extLst>
              <a:ext uri="{FF2B5EF4-FFF2-40B4-BE49-F238E27FC236}">
                <a16:creationId xmlns:a16="http://schemas.microsoft.com/office/drawing/2014/main" id="{E9EAB40F-CE64-41F8-AEEF-F9C1107DAF60}"/>
              </a:ext>
            </a:extLst>
          </p:cNvPr>
          <p:cNvSpPr>
            <a:spLocks noGrp="1"/>
          </p:cNvSpPr>
          <p:nvPr>
            <p:ph type="title"/>
          </p:nvPr>
        </p:nvSpPr>
        <p:spPr/>
        <p:txBody>
          <a:bodyPr/>
          <a:lstStyle/>
          <a:p>
            <a:r>
              <a:rPr lang="de-DE" dirty="0" err="1"/>
              <a:t>Testing</a:t>
            </a:r>
            <a:endParaRPr lang="en-IN" dirty="0"/>
          </a:p>
        </p:txBody>
      </p:sp>
      <p:sp>
        <p:nvSpPr>
          <p:cNvPr id="4" name="Footer Placeholder 3">
            <a:extLst>
              <a:ext uri="{FF2B5EF4-FFF2-40B4-BE49-F238E27FC236}">
                <a16:creationId xmlns:a16="http://schemas.microsoft.com/office/drawing/2014/main" id="{033658BE-4D03-4E5C-8033-E1E2561CFE60}"/>
              </a:ext>
            </a:extLst>
          </p:cNvPr>
          <p:cNvSpPr>
            <a:spLocks noGrp="1"/>
          </p:cNvSpPr>
          <p:nvPr>
            <p:ph type="ftr" sz="quarter" idx="3"/>
          </p:nvPr>
        </p:nvSpPr>
        <p:spPr/>
        <p:txBody>
          <a:bodyPr/>
          <a:lstStyle/>
          <a:p>
            <a:r>
              <a:rPr lang="de-DE"/>
              <a:t>Veranstaltungstitel | Kunde</a:t>
            </a:r>
            <a:endParaRPr lang="de-DE" dirty="0"/>
          </a:p>
        </p:txBody>
      </p:sp>
      <p:pic>
        <p:nvPicPr>
          <p:cNvPr id="5" name="Picture 4">
            <a:extLst>
              <a:ext uri="{FF2B5EF4-FFF2-40B4-BE49-F238E27FC236}">
                <a16:creationId xmlns:a16="http://schemas.microsoft.com/office/drawing/2014/main" id="{EB00FFA1-DD7D-4E54-8909-B244C29F8444}"/>
              </a:ext>
            </a:extLst>
          </p:cNvPr>
          <p:cNvPicPr>
            <a:picLocks noChangeAspect="1"/>
          </p:cNvPicPr>
          <p:nvPr/>
        </p:nvPicPr>
        <p:blipFill rotWithShape="1">
          <a:blip r:embed="rId2"/>
          <a:srcRect b="3975"/>
          <a:stretch/>
        </p:blipFill>
        <p:spPr>
          <a:xfrm>
            <a:off x="2409113" y="4307416"/>
            <a:ext cx="4892464" cy="1507458"/>
          </a:xfrm>
          <a:prstGeom prst="rect">
            <a:avLst/>
          </a:prstGeom>
          <a:ln>
            <a:solidFill>
              <a:schemeClr val="tx1"/>
            </a:solidFill>
          </a:ln>
        </p:spPr>
      </p:pic>
    </p:spTree>
    <p:extLst>
      <p:ext uri="{BB962C8B-B14F-4D97-AF65-F5344CB8AC3E}">
        <p14:creationId xmlns:p14="http://schemas.microsoft.com/office/powerpoint/2010/main" val="17341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357844-08AE-4A4B-A8B6-32FAE69B43BA}"/>
              </a:ext>
            </a:extLst>
          </p:cNvPr>
          <p:cNvSpPr>
            <a:spLocks noGrp="1"/>
          </p:cNvSpPr>
          <p:nvPr>
            <p:ph type="body" sz="quarter" idx="15"/>
          </p:nvPr>
        </p:nvSpPr>
        <p:spPr/>
        <p:txBody>
          <a:bodyPr/>
          <a:lstStyle/>
          <a:p>
            <a:r>
              <a:rPr lang="de-DE" dirty="0" err="1"/>
              <a:t>Give</a:t>
            </a:r>
            <a:r>
              <a:rPr lang="de-DE" dirty="0"/>
              <a:t> </a:t>
            </a:r>
            <a:r>
              <a:rPr lang="de-DE" dirty="0" err="1"/>
              <a:t>the</a:t>
            </a:r>
            <a:r>
              <a:rPr lang="de-DE" dirty="0"/>
              <a:t> </a:t>
            </a:r>
            <a:r>
              <a:rPr lang="de-DE" b="1" dirty="0"/>
              <a:t>Name</a:t>
            </a:r>
            <a:r>
              <a:rPr lang="de-DE" dirty="0"/>
              <a:t> and </a:t>
            </a:r>
            <a:r>
              <a:rPr lang="de-DE" b="1" dirty="0"/>
              <a:t>Description</a:t>
            </a:r>
            <a:r>
              <a:rPr lang="de-DE" dirty="0"/>
              <a:t> in </a:t>
            </a:r>
            <a:r>
              <a:rPr lang="de-DE" dirty="0" err="1"/>
              <a:t>the</a:t>
            </a:r>
            <a:r>
              <a:rPr lang="de-DE" dirty="0"/>
              <a:t> </a:t>
            </a:r>
            <a:r>
              <a:rPr lang="de-DE" dirty="0" err="1"/>
              <a:t>respective</a:t>
            </a:r>
            <a:r>
              <a:rPr lang="de-DE" dirty="0"/>
              <a:t> </a:t>
            </a:r>
            <a:r>
              <a:rPr lang="de-DE" dirty="0" err="1"/>
              <a:t>fields</a:t>
            </a:r>
            <a:r>
              <a:rPr lang="de-DE" dirty="0"/>
              <a:t>.</a:t>
            </a:r>
          </a:p>
          <a:p>
            <a:r>
              <a:rPr lang="de-DE" dirty="0" err="1"/>
              <a:t>If</a:t>
            </a:r>
            <a:r>
              <a:rPr lang="de-DE" dirty="0"/>
              <a:t> an LOV </a:t>
            </a:r>
            <a:r>
              <a:rPr lang="de-DE" dirty="0" err="1"/>
              <a:t>is</a:t>
            </a:r>
            <a:r>
              <a:rPr lang="de-DE" dirty="0"/>
              <a:t> </a:t>
            </a:r>
            <a:r>
              <a:rPr lang="de-DE" dirty="0" err="1"/>
              <a:t>assigned</a:t>
            </a:r>
            <a:r>
              <a:rPr lang="de-DE" dirty="0"/>
              <a:t> </a:t>
            </a:r>
            <a:r>
              <a:rPr lang="de-DE" dirty="0" err="1"/>
              <a:t>to</a:t>
            </a:r>
            <a:r>
              <a:rPr lang="de-DE" dirty="0"/>
              <a:t> </a:t>
            </a:r>
            <a:r>
              <a:rPr lang="de-DE" dirty="0" err="1"/>
              <a:t>the</a:t>
            </a:r>
            <a:r>
              <a:rPr lang="de-DE" dirty="0"/>
              <a:t> </a:t>
            </a:r>
            <a:r>
              <a:rPr lang="de-DE" b="1" dirty="0"/>
              <a:t>Name</a:t>
            </a:r>
            <a:r>
              <a:rPr lang="de-DE" dirty="0"/>
              <a:t> </a:t>
            </a:r>
            <a:r>
              <a:rPr lang="de-DE" dirty="0" err="1"/>
              <a:t>field</a:t>
            </a:r>
            <a:r>
              <a:rPr lang="de-DE" dirty="0"/>
              <a:t> </a:t>
            </a:r>
            <a:r>
              <a:rPr lang="de-DE" dirty="0" err="1"/>
              <a:t>then</a:t>
            </a:r>
            <a:r>
              <a:rPr lang="de-DE" dirty="0"/>
              <a:t> </a:t>
            </a:r>
            <a:r>
              <a:rPr lang="de-DE" dirty="0" err="1"/>
              <a:t>the</a:t>
            </a:r>
            <a:r>
              <a:rPr lang="de-DE" dirty="0"/>
              <a:t> </a:t>
            </a:r>
            <a:r>
              <a:rPr lang="de-DE" dirty="0" err="1"/>
              <a:t>values</a:t>
            </a:r>
            <a:r>
              <a:rPr lang="de-DE" dirty="0"/>
              <a:t> </a:t>
            </a:r>
            <a:r>
              <a:rPr lang="de-DE" dirty="0" err="1"/>
              <a:t>of</a:t>
            </a:r>
            <a:r>
              <a:rPr lang="de-DE" dirty="0"/>
              <a:t> </a:t>
            </a:r>
            <a:r>
              <a:rPr lang="de-DE" dirty="0" err="1"/>
              <a:t>the</a:t>
            </a:r>
            <a:r>
              <a:rPr lang="de-DE" dirty="0"/>
              <a:t> LOV will </a:t>
            </a:r>
            <a:r>
              <a:rPr lang="de-DE" dirty="0" err="1"/>
              <a:t>be</a:t>
            </a:r>
            <a:r>
              <a:rPr lang="de-DE" dirty="0"/>
              <a:t> </a:t>
            </a:r>
            <a:r>
              <a:rPr lang="de-DE" dirty="0" err="1"/>
              <a:t>available</a:t>
            </a:r>
            <a:r>
              <a:rPr lang="de-DE" dirty="0"/>
              <a:t>.</a:t>
            </a:r>
          </a:p>
          <a:p>
            <a:r>
              <a:rPr lang="de-DE" dirty="0"/>
              <a:t>User </a:t>
            </a:r>
            <a:r>
              <a:rPr lang="de-DE" dirty="0" err="1"/>
              <a:t>can</a:t>
            </a:r>
            <a:r>
              <a:rPr lang="de-DE" dirty="0"/>
              <a:t> </a:t>
            </a:r>
            <a:r>
              <a:rPr lang="de-DE" dirty="0" err="1"/>
              <a:t>enter</a:t>
            </a:r>
            <a:r>
              <a:rPr lang="de-DE" dirty="0"/>
              <a:t> </a:t>
            </a:r>
            <a:r>
              <a:rPr lang="de-DE" dirty="0" err="1"/>
              <a:t>the</a:t>
            </a:r>
            <a:r>
              <a:rPr lang="de-DE" dirty="0"/>
              <a:t> </a:t>
            </a:r>
            <a:r>
              <a:rPr lang="de-DE" dirty="0" err="1"/>
              <a:t>manual</a:t>
            </a:r>
            <a:r>
              <a:rPr lang="de-DE" dirty="0"/>
              <a:t> </a:t>
            </a:r>
            <a:r>
              <a:rPr lang="de-DE" dirty="0" err="1"/>
              <a:t>value</a:t>
            </a:r>
            <a:r>
              <a:rPr lang="de-DE" dirty="0"/>
              <a:t> in </a:t>
            </a:r>
            <a:r>
              <a:rPr lang="de-DE" dirty="0" err="1"/>
              <a:t>the</a:t>
            </a:r>
            <a:r>
              <a:rPr lang="de-DE" dirty="0"/>
              <a:t> </a:t>
            </a:r>
            <a:r>
              <a:rPr lang="de-DE" b="1" dirty="0"/>
              <a:t>Name</a:t>
            </a:r>
            <a:r>
              <a:rPr lang="de-DE" dirty="0"/>
              <a:t> </a:t>
            </a:r>
            <a:r>
              <a:rPr lang="de-DE" dirty="0" err="1"/>
              <a:t>field</a:t>
            </a:r>
            <a:r>
              <a:rPr lang="de-DE" dirty="0"/>
              <a:t> </a:t>
            </a:r>
            <a:r>
              <a:rPr lang="de-DE" dirty="0" err="1"/>
              <a:t>as</a:t>
            </a:r>
            <a:r>
              <a:rPr lang="de-DE" dirty="0"/>
              <a:t> </a:t>
            </a:r>
            <a:r>
              <a:rPr lang="de-DE" dirty="0" err="1"/>
              <a:t>well</a:t>
            </a:r>
            <a:r>
              <a:rPr lang="de-DE" dirty="0"/>
              <a:t>.</a:t>
            </a:r>
          </a:p>
          <a:p>
            <a:r>
              <a:rPr lang="de-DE" dirty="0"/>
              <a:t>Press </a:t>
            </a:r>
            <a:r>
              <a:rPr lang="de-DE" dirty="0" err="1"/>
              <a:t>the</a:t>
            </a:r>
            <a:r>
              <a:rPr lang="de-DE" dirty="0"/>
              <a:t> </a:t>
            </a:r>
            <a:r>
              <a:rPr lang="de-DE" b="1" dirty="0"/>
              <a:t>OK</a:t>
            </a:r>
            <a:r>
              <a:rPr lang="de-DE" dirty="0"/>
              <a:t> </a:t>
            </a:r>
            <a:r>
              <a:rPr lang="de-DE" dirty="0" err="1"/>
              <a:t>button</a:t>
            </a:r>
            <a:r>
              <a:rPr lang="de-DE" dirty="0"/>
              <a:t> </a:t>
            </a:r>
            <a:r>
              <a:rPr lang="de-DE" dirty="0" err="1"/>
              <a:t>when</a:t>
            </a:r>
            <a:r>
              <a:rPr lang="de-DE" dirty="0"/>
              <a:t> all </a:t>
            </a:r>
            <a:r>
              <a:rPr lang="de-DE" dirty="0" err="1"/>
              <a:t>the</a:t>
            </a:r>
            <a:r>
              <a:rPr lang="de-DE" dirty="0"/>
              <a:t> </a:t>
            </a:r>
            <a:r>
              <a:rPr lang="de-DE" dirty="0" err="1"/>
              <a:t>data</a:t>
            </a:r>
            <a:r>
              <a:rPr lang="de-DE" dirty="0"/>
              <a:t> </a:t>
            </a:r>
            <a:r>
              <a:rPr lang="de-DE" dirty="0" err="1"/>
              <a:t>is</a:t>
            </a:r>
            <a:r>
              <a:rPr lang="de-DE" dirty="0"/>
              <a:t> </a:t>
            </a:r>
            <a:r>
              <a:rPr lang="de-DE" dirty="0" err="1"/>
              <a:t>filled</a:t>
            </a:r>
            <a:r>
              <a:rPr lang="de-DE" dirty="0"/>
              <a:t>.</a:t>
            </a:r>
          </a:p>
          <a:p>
            <a:r>
              <a:rPr lang="de-DE" dirty="0"/>
              <a:t>Item, Item </a:t>
            </a:r>
            <a:r>
              <a:rPr lang="de-DE" dirty="0" err="1"/>
              <a:t>Revisions</a:t>
            </a:r>
            <a:r>
              <a:rPr lang="de-DE" dirty="0"/>
              <a:t>, Datasets and Forms will </a:t>
            </a:r>
            <a:r>
              <a:rPr lang="de-DE" dirty="0" err="1"/>
              <a:t>be</a:t>
            </a:r>
            <a:r>
              <a:rPr lang="de-DE" dirty="0"/>
              <a:t> </a:t>
            </a:r>
            <a:r>
              <a:rPr lang="de-DE" dirty="0" err="1"/>
              <a:t>updated</a:t>
            </a:r>
            <a:r>
              <a:rPr lang="de-DE" dirty="0"/>
              <a:t>.</a:t>
            </a:r>
          </a:p>
          <a:p>
            <a:endParaRPr lang="en-IN" dirty="0"/>
          </a:p>
        </p:txBody>
      </p:sp>
      <p:sp>
        <p:nvSpPr>
          <p:cNvPr id="3" name="Title 2">
            <a:extLst>
              <a:ext uri="{FF2B5EF4-FFF2-40B4-BE49-F238E27FC236}">
                <a16:creationId xmlns:a16="http://schemas.microsoft.com/office/drawing/2014/main" id="{500081F7-D319-471E-B33C-63CCA17C3F50}"/>
              </a:ext>
            </a:extLst>
          </p:cNvPr>
          <p:cNvSpPr>
            <a:spLocks noGrp="1"/>
          </p:cNvSpPr>
          <p:nvPr>
            <p:ph type="title"/>
          </p:nvPr>
        </p:nvSpPr>
        <p:spPr/>
        <p:txBody>
          <a:bodyPr/>
          <a:lstStyle/>
          <a:p>
            <a:r>
              <a:rPr lang="de-DE" dirty="0" err="1"/>
              <a:t>Testing</a:t>
            </a:r>
            <a:r>
              <a:rPr lang="de-DE" dirty="0"/>
              <a:t>…</a:t>
            </a:r>
            <a:endParaRPr lang="en-IN" dirty="0"/>
          </a:p>
        </p:txBody>
      </p:sp>
      <p:sp>
        <p:nvSpPr>
          <p:cNvPr id="4" name="Footer Placeholder 3">
            <a:extLst>
              <a:ext uri="{FF2B5EF4-FFF2-40B4-BE49-F238E27FC236}">
                <a16:creationId xmlns:a16="http://schemas.microsoft.com/office/drawing/2014/main" id="{7428F6FE-2A0B-482D-9E0A-CA5331BE04A1}"/>
              </a:ext>
            </a:extLst>
          </p:cNvPr>
          <p:cNvSpPr>
            <a:spLocks noGrp="1"/>
          </p:cNvSpPr>
          <p:nvPr>
            <p:ph type="ftr" sz="quarter" idx="3"/>
          </p:nvPr>
        </p:nvSpPr>
        <p:spPr/>
        <p:txBody>
          <a:bodyPr/>
          <a:lstStyle/>
          <a:p>
            <a:r>
              <a:rPr lang="de-DE"/>
              <a:t>Veranstaltungstitel | Kunde</a:t>
            </a:r>
            <a:endParaRPr lang="de-DE" dirty="0"/>
          </a:p>
        </p:txBody>
      </p:sp>
      <p:pic>
        <p:nvPicPr>
          <p:cNvPr id="5" name="Picture 4">
            <a:extLst>
              <a:ext uri="{FF2B5EF4-FFF2-40B4-BE49-F238E27FC236}">
                <a16:creationId xmlns:a16="http://schemas.microsoft.com/office/drawing/2014/main" id="{AE8EABF8-5781-42B1-9BC1-EB6BDE28CE02}"/>
              </a:ext>
            </a:extLst>
          </p:cNvPr>
          <p:cNvPicPr>
            <a:picLocks noChangeAspect="1"/>
          </p:cNvPicPr>
          <p:nvPr/>
        </p:nvPicPr>
        <p:blipFill rotWithShape="1">
          <a:blip r:embed="rId2"/>
          <a:srcRect/>
          <a:stretch/>
        </p:blipFill>
        <p:spPr>
          <a:xfrm>
            <a:off x="2675580" y="2920913"/>
            <a:ext cx="4915326" cy="3406435"/>
          </a:xfrm>
          <a:prstGeom prst="rect">
            <a:avLst/>
          </a:prstGeom>
          <a:ln>
            <a:solidFill>
              <a:schemeClr val="tx1"/>
            </a:solidFill>
          </a:ln>
        </p:spPr>
      </p:pic>
    </p:spTree>
    <p:extLst>
      <p:ext uri="{BB962C8B-B14F-4D97-AF65-F5344CB8AC3E}">
        <p14:creationId xmlns:p14="http://schemas.microsoft.com/office/powerpoint/2010/main" val="413919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37FE92-731D-42B1-918D-3EA4E2D469C4}"/>
              </a:ext>
            </a:extLst>
          </p:cNvPr>
          <p:cNvSpPr>
            <a:spLocks noGrp="1"/>
          </p:cNvSpPr>
          <p:nvPr>
            <p:ph type="title"/>
          </p:nvPr>
        </p:nvSpPr>
        <p:spPr/>
        <p:txBody>
          <a:bodyPr/>
          <a:lstStyle/>
          <a:p>
            <a:r>
              <a:rPr lang="de-DE" dirty="0" err="1"/>
              <a:t>Testing</a:t>
            </a:r>
            <a:r>
              <a:rPr lang="de-DE" dirty="0"/>
              <a:t>…</a:t>
            </a:r>
            <a:endParaRPr lang="en-IN" dirty="0"/>
          </a:p>
        </p:txBody>
      </p:sp>
      <p:sp>
        <p:nvSpPr>
          <p:cNvPr id="4" name="Footer Placeholder 3">
            <a:extLst>
              <a:ext uri="{FF2B5EF4-FFF2-40B4-BE49-F238E27FC236}">
                <a16:creationId xmlns:a16="http://schemas.microsoft.com/office/drawing/2014/main" id="{DDF275C8-FC15-49C8-B1A9-E32BDED30790}"/>
              </a:ext>
            </a:extLst>
          </p:cNvPr>
          <p:cNvSpPr>
            <a:spLocks noGrp="1"/>
          </p:cNvSpPr>
          <p:nvPr>
            <p:ph type="ftr" sz="quarter" idx="3"/>
          </p:nvPr>
        </p:nvSpPr>
        <p:spPr/>
        <p:txBody>
          <a:bodyPr/>
          <a:lstStyle/>
          <a:p>
            <a:r>
              <a:rPr lang="de-DE"/>
              <a:t>Veranstaltungstitel | Kunde</a:t>
            </a:r>
            <a:endParaRPr lang="de-DE" dirty="0"/>
          </a:p>
        </p:txBody>
      </p:sp>
      <p:pic>
        <p:nvPicPr>
          <p:cNvPr id="6" name="Picture 5">
            <a:extLst>
              <a:ext uri="{FF2B5EF4-FFF2-40B4-BE49-F238E27FC236}">
                <a16:creationId xmlns:a16="http://schemas.microsoft.com/office/drawing/2014/main" id="{93D6559F-B6AB-4CB6-A309-4F29DEE4A01B}"/>
              </a:ext>
            </a:extLst>
          </p:cNvPr>
          <p:cNvPicPr>
            <a:picLocks noChangeAspect="1"/>
          </p:cNvPicPr>
          <p:nvPr/>
        </p:nvPicPr>
        <p:blipFill rotWithShape="1">
          <a:blip r:embed="rId2"/>
          <a:srcRect t="9014" r="39755"/>
          <a:stretch/>
        </p:blipFill>
        <p:spPr>
          <a:xfrm>
            <a:off x="647563" y="851246"/>
            <a:ext cx="2157781" cy="2932966"/>
          </a:xfrm>
          <a:prstGeom prst="rect">
            <a:avLst/>
          </a:prstGeom>
          <a:ln>
            <a:solidFill>
              <a:schemeClr val="tx1"/>
            </a:solidFill>
          </a:ln>
        </p:spPr>
      </p:pic>
      <p:pic>
        <p:nvPicPr>
          <p:cNvPr id="7" name="Picture 6">
            <a:extLst>
              <a:ext uri="{FF2B5EF4-FFF2-40B4-BE49-F238E27FC236}">
                <a16:creationId xmlns:a16="http://schemas.microsoft.com/office/drawing/2014/main" id="{815FDF6C-1781-47BD-AB75-08C7D95F3E1F}"/>
              </a:ext>
            </a:extLst>
          </p:cNvPr>
          <p:cNvPicPr>
            <a:picLocks noChangeAspect="1"/>
          </p:cNvPicPr>
          <p:nvPr/>
        </p:nvPicPr>
        <p:blipFill rotWithShape="1">
          <a:blip r:embed="rId3"/>
          <a:srcRect b="912"/>
          <a:stretch/>
        </p:blipFill>
        <p:spPr>
          <a:xfrm>
            <a:off x="4505615" y="897517"/>
            <a:ext cx="4884843" cy="2710872"/>
          </a:xfrm>
          <a:prstGeom prst="rect">
            <a:avLst/>
          </a:prstGeom>
          <a:ln>
            <a:solidFill>
              <a:schemeClr val="tx1"/>
            </a:solidFill>
          </a:ln>
        </p:spPr>
      </p:pic>
      <p:pic>
        <p:nvPicPr>
          <p:cNvPr id="15" name="Picture 14">
            <a:extLst>
              <a:ext uri="{FF2B5EF4-FFF2-40B4-BE49-F238E27FC236}">
                <a16:creationId xmlns:a16="http://schemas.microsoft.com/office/drawing/2014/main" id="{03EA12D6-E3A3-4972-95DD-5F53C16E3256}"/>
              </a:ext>
            </a:extLst>
          </p:cNvPr>
          <p:cNvPicPr>
            <a:picLocks noChangeAspect="1"/>
          </p:cNvPicPr>
          <p:nvPr/>
        </p:nvPicPr>
        <p:blipFill rotWithShape="1">
          <a:blip r:embed="rId4"/>
          <a:srcRect t="10016" r="42831" b="3884"/>
          <a:stretch/>
        </p:blipFill>
        <p:spPr>
          <a:xfrm>
            <a:off x="2106630" y="3562118"/>
            <a:ext cx="1982275" cy="2932967"/>
          </a:xfrm>
          <a:prstGeom prst="rect">
            <a:avLst/>
          </a:prstGeom>
          <a:ln>
            <a:solidFill>
              <a:schemeClr val="tx1"/>
            </a:solidFill>
          </a:ln>
        </p:spPr>
      </p:pic>
      <p:pic>
        <p:nvPicPr>
          <p:cNvPr id="16" name="Picture 15">
            <a:extLst>
              <a:ext uri="{FF2B5EF4-FFF2-40B4-BE49-F238E27FC236}">
                <a16:creationId xmlns:a16="http://schemas.microsoft.com/office/drawing/2014/main" id="{E1103CC9-2B18-43D3-A5AA-4A0E2DE8CFC5}"/>
              </a:ext>
            </a:extLst>
          </p:cNvPr>
          <p:cNvPicPr>
            <a:picLocks noChangeAspect="1"/>
          </p:cNvPicPr>
          <p:nvPr/>
        </p:nvPicPr>
        <p:blipFill>
          <a:blip r:embed="rId5"/>
          <a:stretch>
            <a:fillRect/>
          </a:stretch>
        </p:blipFill>
        <p:spPr>
          <a:xfrm>
            <a:off x="5222103" y="4605047"/>
            <a:ext cx="4022325" cy="1161817"/>
          </a:xfrm>
          <a:prstGeom prst="rect">
            <a:avLst/>
          </a:prstGeom>
          <a:ln>
            <a:solidFill>
              <a:schemeClr val="tx1"/>
            </a:solidFill>
          </a:ln>
        </p:spPr>
      </p:pic>
      <p:sp>
        <p:nvSpPr>
          <p:cNvPr id="17" name="Arrow: Right 16">
            <a:extLst>
              <a:ext uri="{FF2B5EF4-FFF2-40B4-BE49-F238E27FC236}">
                <a16:creationId xmlns:a16="http://schemas.microsoft.com/office/drawing/2014/main" id="{25E85049-B086-45EB-9732-5D96185A238A}"/>
              </a:ext>
            </a:extLst>
          </p:cNvPr>
          <p:cNvSpPr/>
          <p:nvPr/>
        </p:nvSpPr>
        <p:spPr>
          <a:xfrm>
            <a:off x="3222054" y="2006353"/>
            <a:ext cx="746264" cy="381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79FD77BB-14E0-40C8-95D1-B8BC3C4D3540}"/>
              </a:ext>
            </a:extLst>
          </p:cNvPr>
          <p:cNvSpPr/>
          <p:nvPr/>
        </p:nvSpPr>
        <p:spPr>
          <a:xfrm>
            <a:off x="6667130" y="3784212"/>
            <a:ext cx="417251" cy="645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Left 18">
            <a:extLst>
              <a:ext uri="{FF2B5EF4-FFF2-40B4-BE49-F238E27FC236}">
                <a16:creationId xmlns:a16="http://schemas.microsoft.com/office/drawing/2014/main" id="{2AD1BDC2-D25F-4BD0-98D1-BC82DE7469A6}"/>
              </a:ext>
            </a:extLst>
          </p:cNvPr>
          <p:cNvSpPr/>
          <p:nvPr/>
        </p:nvSpPr>
        <p:spPr>
          <a:xfrm>
            <a:off x="4341181" y="4962617"/>
            <a:ext cx="611819" cy="4616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889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1D1C07-F44E-4453-99A7-1049DC89C7D3}"/>
              </a:ext>
            </a:extLst>
          </p:cNvPr>
          <p:cNvSpPr>
            <a:spLocks noGrp="1"/>
          </p:cNvSpPr>
          <p:nvPr>
            <p:ph type="body" sz="quarter" idx="15"/>
          </p:nvPr>
        </p:nvSpPr>
        <p:spPr/>
        <p:txBody>
          <a:bodyPr/>
          <a:lstStyle/>
          <a:p>
            <a:r>
              <a:rPr lang="de-DE" dirty="0" err="1"/>
              <a:t>If</a:t>
            </a:r>
            <a:r>
              <a:rPr lang="de-DE" dirty="0"/>
              <a:t> an </a:t>
            </a:r>
            <a:r>
              <a:rPr lang="de-DE" dirty="0" err="1"/>
              <a:t>existing</a:t>
            </a:r>
            <a:r>
              <a:rPr lang="de-DE" dirty="0"/>
              <a:t> Item </a:t>
            </a:r>
            <a:r>
              <a:rPr lang="de-DE" dirty="0" err="1"/>
              <a:t>Id</a:t>
            </a:r>
            <a:r>
              <a:rPr lang="de-DE" dirty="0"/>
              <a:t> </a:t>
            </a:r>
            <a:r>
              <a:rPr lang="de-DE" dirty="0" err="1"/>
              <a:t>is</a:t>
            </a:r>
            <a:r>
              <a:rPr lang="de-DE" dirty="0"/>
              <a:t> </a:t>
            </a:r>
            <a:r>
              <a:rPr lang="de-DE" dirty="0" err="1"/>
              <a:t>given</a:t>
            </a:r>
            <a:r>
              <a:rPr lang="de-DE" dirty="0"/>
              <a:t> </a:t>
            </a:r>
            <a:r>
              <a:rPr lang="de-DE" dirty="0" err="1"/>
              <a:t>as</a:t>
            </a:r>
            <a:r>
              <a:rPr lang="de-DE" dirty="0"/>
              <a:t> </a:t>
            </a:r>
            <a:r>
              <a:rPr lang="de-DE" dirty="0" err="1"/>
              <a:t>input</a:t>
            </a:r>
            <a:r>
              <a:rPr lang="de-DE" dirty="0"/>
              <a:t> an </a:t>
            </a:r>
            <a:r>
              <a:rPr lang="de-DE" dirty="0" err="1"/>
              <a:t>error</a:t>
            </a:r>
            <a:r>
              <a:rPr lang="de-DE" dirty="0"/>
              <a:t> will </a:t>
            </a:r>
            <a:r>
              <a:rPr lang="de-DE" dirty="0" err="1"/>
              <a:t>be</a:t>
            </a:r>
            <a:r>
              <a:rPr lang="de-DE" dirty="0"/>
              <a:t> </a:t>
            </a:r>
            <a:r>
              <a:rPr lang="de-DE" dirty="0" err="1"/>
              <a:t>thrown</a:t>
            </a:r>
            <a:r>
              <a:rPr lang="de-DE" dirty="0"/>
              <a:t>.</a:t>
            </a:r>
          </a:p>
          <a:p>
            <a:endParaRPr lang="de-DE" dirty="0"/>
          </a:p>
          <a:p>
            <a:endParaRPr lang="en-IN" dirty="0"/>
          </a:p>
        </p:txBody>
      </p:sp>
      <p:sp>
        <p:nvSpPr>
          <p:cNvPr id="3" name="Title 2">
            <a:extLst>
              <a:ext uri="{FF2B5EF4-FFF2-40B4-BE49-F238E27FC236}">
                <a16:creationId xmlns:a16="http://schemas.microsoft.com/office/drawing/2014/main" id="{9EB1DDAC-507C-4704-AF15-1F7446783FF3}"/>
              </a:ext>
            </a:extLst>
          </p:cNvPr>
          <p:cNvSpPr>
            <a:spLocks noGrp="1"/>
          </p:cNvSpPr>
          <p:nvPr>
            <p:ph type="title"/>
          </p:nvPr>
        </p:nvSpPr>
        <p:spPr/>
        <p:txBody>
          <a:bodyPr/>
          <a:lstStyle/>
          <a:p>
            <a:r>
              <a:rPr lang="de-DE" dirty="0" err="1"/>
              <a:t>Testing</a:t>
            </a:r>
            <a:r>
              <a:rPr lang="de-DE" dirty="0"/>
              <a:t>…</a:t>
            </a:r>
            <a:endParaRPr lang="en-IN" dirty="0"/>
          </a:p>
        </p:txBody>
      </p:sp>
      <p:sp>
        <p:nvSpPr>
          <p:cNvPr id="4" name="Footer Placeholder 3">
            <a:extLst>
              <a:ext uri="{FF2B5EF4-FFF2-40B4-BE49-F238E27FC236}">
                <a16:creationId xmlns:a16="http://schemas.microsoft.com/office/drawing/2014/main" id="{A6DA546C-F639-4195-94F8-8945C1CB4009}"/>
              </a:ext>
            </a:extLst>
          </p:cNvPr>
          <p:cNvSpPr>
            <a:spLocks noGrp="1"/>
          </p:cNvSpPr>
          <p:nvPr>
            <p:ph type="ftr" sz="quarter" idx="3"/>
          </p:nvPr>
        </p:nvSpPr>
        <p:spPr/>
        <p:txBody>
          <a:bodyPr/>
          <a:lstStyle/>
          <a:p>
            <a:r>
              <a:rPr lang="de-DE"/>
              <a:t>Veranstaltungstitel | Kunde</a:t>
            </a:r>
            <a:endParaRPr lang="de-DE" dirty="0"/>
          </a:p>
        </p:txBody>
      </p:sp>
      <p:pic>
        <p:nvPicPr>
          <p:cNvPr id="6" name="Picture 5">
            <a:extLst>
              <a:ext uri="{FF2B5EF4-FFF2-40B4-BE49-F238E27FC236}">
                <a16:creationId xmlns:a16="http://schemas.microsoft.com/office/drawing/2014/main" id="{815F8305-B0A7-4A52-B24A-006CA4646786}"/>
              </a:ext>
            </a:extLst>
          </p:cNvPr>
          <p:cNvPicPr>
            <a:picLocks noChangeAspect="1"/>
          </p:cNvPicPr>
          <p:nvPr/>
        </p:nvPicPr>
        <p:blipFill>
          <a:blip r:embed="rId2"/>
          <a:stretch>
            <a:fillRect/>
          </a:stretch>
        </p:blipFill>
        <p:spPr>
          <a:xfrm>
            <a:off x="2495337" y="1457267"/>
            <a:ext cx="4915326" cy="2331922"/>
          </a:xfrm>
          <a:prstGeom prst="rect">
            <a:avLst/>
          </a:prstGeom>
          <a:ln>
            <a:solidFill>
              <a:schemeClr val="tx1"/>
            </a:solidFill>
          </a:ln>
        </p:spPr>
      </p:pic>
      <p:pic>
        <p:nvPicPr>
          <p:cNvPr id="7" name="Picture 6">
            <a:extLst>
              <a:ext uri="{FF2B5EF4-FFF2-40B4-BE49-F238E27FC236}">
                <a16:creationId xmlns:a16="http://schemas.microsoft.com/office/drawing/2014/main" id="{76FBF4CD-C3A0-4CDA-BD14-4E15EE13CCEC}"/>
              </a:ext>
            </a:extLst>
          </p:cNvPr>
          <p:cNvPicPr>
            <a:picLocks noChangeAspect="1"/>
          </p:cNvPicPr>
          <p:nvPr/>
        </p:nvPicPr>
        <p:blipFill rotWithShape="1">
          <a:blip r:embed="rId3"/>
          <a:srcRect l="882" b="4277"/>
          <a:stretch/>
        </p:blipFill>
        <p:spPr>
          <a:xfrm>
            <a:off x="2379215" y="4602306"/>
            <a:ext cx="5310089" cy="1407878"/>
          </a:xfrm>
          <a:prstGeom prst="rect">
            <a:avLst/>
          </a:prstGeom>
          <a:ln>
            <a:solidFill>
              <a:schemeClr val="tx1"/>
            </a:solidFill>
          </a:ln>
        </p:spPr>
      </p:pic>
      <p:sp>
        <p:nvSpPr>
          <p:cNvPr id="8" name="Arrow: Down 7">
            <a:extLst>
              <a:ext uri="{FF2B5EF4-FFF2-40B4-BE49-F238E27FC236}">
                <a16:creationId xmlns:a16="http://schemas.microsoft.com/office/drawing/2014/main" id="{A80E4D5B-1488-4A9A-840E-B1E20A85A6D5}"/>
              </a:ext>
            </a:extLst>
          </p:cNvPr>
          <p:cNvSpPr/>
          <p:nvPr/>
        </p:nvSpPr>
        <p:spPr>
          <a:xfrm>
            <a:off x="4634144" y="3923930"/>
            <a:ext cx="417250" cy="523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995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8"/>
          </p:nvPr>
        </p:nvSpPr>
        <p:spPr/>
        <p:txBody>
          <a:bodyPr/>
          <a:lstStyle/>
          <a:p>
            <a:r>
              <a:rPr lang="de-DE" dirty="0" err="1"/>
              <a:t>Akshay</a:t>
            </a:r>
            <a:r>
              <a:rPr lang="de-DE" dirty="0"/>
              <a:t> </a:t>
            </a:r>
            <a:r>
              <a:rPr lang="de-DE" dirty="0" err="1"/>
              <a:t>Mittal</a:t>
            </a:r>
            <a:endParaRPr lang="de-DE" dirty="0"/>
          </a:p>
        </p:txBody>
      </p:sp>
      <p:sp>
        <p:nvSpPr>
          <p:cNvPr id="5" name="Textplatzhalter 4"/>
          <p:cNvSpPr>
            <a:spLocks noGrp="1"/>
          </p:cNvSpPr>
          <p:nvPr>
            <p:ph type="body" sz="quarter" idx="19"/>
          </p:nvPr>
        </p:nvSpPr>
        <p:spPr/>
        <p:txBody>
          <a:bodyPr/>
          <a:lstStyle/>
          <a:p>
            <a:endParaRPr lang="de-DE"/>
          </a:p>
        </p:txBody>
      </p:sp>
      <p:sp>
        <p:nvSpPr>
          <p:cNvPr id="6" name="Textplatzhalter 5"/>
          <p:cNvSpPr>
            <a:spLocks noGrp="1"/>
          </p:cNvSpPr>
          <p:nvPr>
            <p:ph type="body" sz="quarter" idx="20"/>
          </p:nvPr>
        </p:nvSpPr>
        <p:spPr/>
        <p:txBody>
          <a:bodyPr/>
          <a:lstStyle/>
          <a:p>
            <a:r>
              <a:rPr lang="de-DE" dirty="0"/>
              <a:t>27.11.2017</a:t>
            </a:r>
          </a:p>
        </p:txBody>
      </p:sp>
      <p:sp>
        <p:nvSpPr>
          <p:cNvPr id="2" name="Fußzeilenplatzhalter 1"/>
          <p:cNvSpPr>
            <a:spLocks noGrp="1"/>
          </p:cNvSpPr>
          <p:nvPr>
            <p:ph type="ftr" sz="quarter" idx="3"/>
          </p:nvPr>
        </p:nvSpPr>
        <p:spPr/>
        <p:txBody>
          <a:bodyPr/>
          <a:lstStyle/>
          <a:p>
            <a:r>
              <a:rPr lang="de-DE"/>
              <a:t>Veranstaltungstitel | Kunde</a:t>
            </a:r>
            <a:endParaRPr lang="de-DE" dirty="0"/>
          </a:p>
        </p:txBody>
      </p:sp>
    </p:spTree>
    <p:extLst>
      <p:ext uri="{BB962C8B-B14F-4D97-AF65-F5344CB8AC3E}">
        <p14:creationId xmlns:p14="http://schemas.microsoft.com/office/powerpoint/2010/main" val="2266834179"/>
      </p:ext>
    </p:extLst>
  </p:cSld>
  <p:clrMapOvr>
    <a:masterClrMapping/>
  </p:clrMapOvr>
</p:sld>
</file>

<file path=ppt/theme/theme1.xml><?xml version="1.0" encoding="utf-8"?>
<a:theme xmlns:a="http://schemas.openxmlformats.org/drawingml/2006/main" name="Office">
  <a:themeElements>
    <a:clrScheme name="CX Farben">
      <a:dk1>
        <a:srgbClr val="3D3D3D"/>
      </a:dk1>
      <a:lt1>
        <a:srgbClr val="FFFFFF"/>
      </a:lt1>
      <a:dk2>
        <a:srgbClr val="646464"/>
      </a:dk2>
      <a:lt2>
        <a:srgbClr val="DAD2BF"/>
      </a:lt2>
      <a:accent1>
        <a:srgbClr val="9D0C15"/>
      </a:accent1>
      <a:accent2>
        <a:srgbClr val="ED4922"/>
      </a:accent2>
      <a:accent3>
        <a:srgbClr val="646464"/>
      </a:accent3>
      <a:accent4>
        <a:srgbClr val="D8D8D8"/>
      </a:accent4>
      <a:accent5>
        <a:srgbClr val="9D0C15"/>
      </a:accent5>
      <a:accent6>
        <a:srgbClr val="ED4922"/>
      </a:accent6>
      <a:hlink>
        <a:srgbClr val="646464"/>
      </a:hlink>
      <a:folHlink>
        <a:srgbClr val="E0E0E0"/>
      </a:folHlink>
    </a:clrScheme>
    <a:fontScheme name="Myriad Pro">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702_VL_CX_Praesentation.potx" id="{22B23213-9C33-4CF8-9F8F-FC4B91C1EC44}" vid="{E8B36A5F-1616-43FA-AE5C-8E5A59747D5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1702_VL_CX_Praesentation</Template>
  <TotalTime>0</TotalTime>
  <Words>283</Words>
  <Application>Microsoft Office PowerPoint</Application>
  <PresentationFormat>A4 Paper (210x297 mm)</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Myriad Pro</vt:lpstr>
      <vt:lpstr>Wingdings 3</vt:lpstr>
      <vt:lpstr>Office</vt:lpstr>
      <vt:lpstr>Unser Service, Ihr Erfolg</vt:lpstr>
      <vt:lpstr>Deployment</vt:lpstr>
      <vt:lpstr>Usability</vt:lpstr>
      <vt:lpstr>Testing</vt:lpstr>
      <vt:lpstr>Testing…</vt:lpstr>
      <vt:lpstr>Testing…</vt:lpstr>
      <vt:lpstr>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Unser Service, Ihr Erfolg</dc:title>
  <dc:creator>Mittal, Akshay</dc:creator>
  <cp:lastModifiedBy>Mittal, Akshay</cp:lastModifiedBy>
  <cp:revision>73</cp:revision>
  <dcterms:created xsi:type="dcterms:W3CDTF">2017-10-16T11:00:44Z</dcterms:created>
  <dcterms:modified xsi:type="dcterms:W3CDTF">2017-11-26T21:04:44Z</dcterms:modified>
</cp:coreProperties>
</file>