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7" r:id="rId4"/>
  </p:sldMasterIdLst>
  <p:notesMasterIdLst>
    <p:notesMasterId r:id="rId21"/>
  </p:notesMasterIdLst>
  <p:handoutMasterIdLst>
    <p:handoutMasterId r:id="rId22"/>
  </p:handoutMasterIdLst>
  <p:sldIdLst>
    <p:sldId id="257" r:id="rId5"/>
    <p:sldId id="392" r:id="rId6"/>
    <p:sldId id="389" r:id="rId7"/>
    <p:sldId id="384" r:id="rId8"/>
    <p:sldId id="394" r:id="rId9"/>
    <p:sldId id="395" r:id="rId10"/>
    <p:sldId id="396" r:id="rId11"/>
    <p:sldId id="397" r:id="rId12"/>
    <p:sldId id="398" r:id="rId13"/>
    <p:sldId id="393" r:id="rId14"/>
    <p:sldId id="277" r:id="rId15"/>
    <p:sldId id="399" r:id="rId16"/>
    <p:sldId id="400" r:id="rId17"/>
    <p:sldId id="401" r:id="rId18"/>
    <p:sldId id="402" r:id="rId19"/>
    <p:sldId id="391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C95CEB9-7B5F-42DE-83FF-96E5055E5FD7}">
          <p14:sldIdLst>
            <p14:sldId id="257"/>
            <p14:sldId id="392"/>
            <p14:sldId id="389"/>
            <p14:sldId id="384"/>
            <p14:sldId id="394"/>
            <p14:sldId id="395"/>
            <p14:sldId id="396"/>
            <p14:sldId id="397"/>
            <p14:sldId id="398"/>
            <p14:sldId id="393"/>
            <p14:sldId id="277"/>
            <p14:sldId id="399"/>
            <p14:sldId id="400"/>
            <p14:sldId id="401"/>
            <p14:sldId id="402"/>
            <p14:sldId id="391"/>
          </p14:sldIdLst>
        </p14:section>
      </p14:sectionLst>
    </p:ex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9EC664-22AA-4A6D-9F34-DB4BA1B243C6}" v="66" dt="2022-03-24T04:27:07.7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aburgi, Akshay" userId="S::akshay.kalaburgi@capgemini.com::93292beb-5ff5-4954-b910-23df5eebf33f" providerId="AD" clId="Web-{A7C58293-749C-43B5-B170-F7673B80115E}"/>
    <pc:docChg chg="modSld">
      <pc:chgData name="Kalaburgi, Akshay" userId="S::akshay.kalaburgi@capgemini.com::93292beb-5ff5-4954-b910-23df5eebf33f" providerId="AD" clId="Web-{A7C58293-749C-43B5-B170-F7673B80115E}" dt="2022-03-22T07:23:22.171" v="0"/>
      <pc:docMkLst>
        <pc:docMk/>
      </pc:docMkLst>
      <pc:sldChg chg="delSp">
        <pc:chgData name="Kalaburgi, Akshay" userId="S::akshay.kalaburgi@capgemini.com::93292beb-5ff5-4954-b910-23df5eebf33f" providerId="AD" clId="Web-{A7C58293-749C-43B5-B170-F7673B80115E}" dt="2022-03-22T07:23:22.171" v="0"/>
        <pc:sldMkLst>
          <pc:docMk/>
          <pc:sldMk cId="560021826" sldId="317"/>
        </pc:sldMkLst>
        <pc:picChg chg="del">
          <ac:chgData name="Kalaburgi, Akshay" userId="S::akshay.kalaburgi@capgemini.com::93292beb-5ff5-4954-b910-23df5eebf33f" providerId="AD" clId="Web-{A7C58293-749C-43B5-B170-F7673B80115E}" dt="2022-03-22T07:23:22.171" v="0"/>
          <ac:picMkLst>
            <pc:docMk/>
            <pc:sldMk cId="560021826" sldId="317"/>
            <ac:picMk id="1046" creationId="{87A39B77-884D-4596-9C95-288A63AA930F}"/>
          </ac:picMkLst>
        </pc:picChg>
      </pc:sldChg>
    </pc:docChg>
  </pc:docChgLst>
  <pc:docChgLst>
    <pc:chgData name="Kalaburgi, Akshay" userId="93292beb-5ff5-4954-b910-23df5eebf33f" providerId="ADAL" clId="{BC3B8D86-1CF0-47CE-88ED-CE180CE8DD8B}"/>
    <pc:docChg chg="undo custSel addSld delSld modSld addSection delSection modSection">
      <pc:chgData name="Kalaburgi, Akshay" userId="93292beb-5ff5-4954-b910-23df5eebf33f" providerId="ADAL" clId="{BC3B8D86-1CF0-47CE-88ED-CE180CE8DD8B}" dt="2022-03-22T12:42:12.534" v="426" actId="1076"/>
      <pc:docMkLst>
        <pc:docMk/>
      </pc:docMkLst>
      <pc:sldChg chg="modSp mod">
        <pc:chgData name="Kalaburgi, Akshay" userId="93292beb-5ff5-4954-b910-23df5eebf33f" providerId="ADAL" clId="{BC3B8D86-1CF0-47CE-88ED-CE180CE8DD8B}" dt="2022-03-22T11:32:42.130" v="84" actId="1076"/>
        <pc:sldMkLst>
          <pc:docMk/>
          <pc:sldMk cId="752814286" sldId="257"/>
        </pc:sldMkLst>
        <pc:spChg chg="mod">
          <ac:chgData name="Kalaburgi, Akshay" userId="93292beb-5ff5-4954-b910-23df5eebf33f" providerId="ADAL" clId="{BC3B8D86-1CF0-47CE-88ED-CE180CE8DD8B}" dt="2022-03-22T11:32:42.130" v="84" actId="1076"/>
          <ac:spMkLst>
            <pc:docMk/>
            <pc:sldMk cId="752814286" sldId="257"/>
            <ac:spMk id="6" creationId="{98D21A2F-66F6-4D5B-B528-97AAA76E0AB2}"/>
          </ac:spMkLst>
        </pc:spChg>
        <pc:picChg chg="mod">
          <ac:chgData name="Kalaburgi, Akshay" userId="93292beb-5ff5-4954-b910-23df5eebf33f" providerId="ADAL" clId="{BC3B8D86-1CF0-47CE-88ED-CE180CE8DD8B}" dt="2022-03-22T11:32:24.961" v="81" actId="14100"/>
          <ac:picMkLst>
            <pc:docMk/>
            <pc:sldMk cId="752814286" sldId="257"/>
            <ac:picMk id="14" creationId="{9A8AD548-922D-4E1D-B19C-5F6E808B8160}"/>
          </ac:picMkLst>
        </pc:picChg>
      </pc:sldChg>
      <pc:sldChg chg="addSp delSp modSp mod">
        <pc:chgData name="Kalaburgi, Akshay" userId="93292beb-5ff5-4954-b910-23df5eebf33f" providerId="ADAL" clId="{BC3B8D86-1CF0-47CE-88ED-CE180CE8DD8B}" dt="2022-03-22T11:32:47.061" v="86" actId="27636"/>
        <pc:sldMkLst>
          <pc:docMk/>
          <pc:sldMk cId="3740286033" sldId="277"/>
        </pc:sldMkLst>
        <pc:spChg chg="mod">
          <ac:chgData name="Kalaburgi, Akshay" userId="93292beb-5ff5-4954-b910-23df5eebf33f" providerId="ADAL" clId="{BC3B8D86-1CF0-47CE-88ED-CE180CE8DD8B}" dt="2022-03-22T11:32:46.816" v="85"/>
          <ac:spMkLst>
            <pc:docMk/>
            <pc:sldMk cId="3740286033" sldId="277"/>
            <ac:spMk id="4" creationId="{E39EF484-38C8-4EDC-ACF5-695CFB216839}"/>
          </ac:spMkLst>
        </pc:spChg>
        <pc:spChg chg="mod">
          <ac:chgData name="Kalaburgi, Akshay" userId="93292beb-5ff5-4954-b910-23df5eebf33f" providerId="ADAL" clId="{BC3B8D86-1CF0-47CE-88ED-CE180CE8DD8B}" dt="2022-03-22T11:32:46.816" v="85"/>
          <ac:spMkLst>
            <pc:docMk/>
            <pc:sldMk cId="3740286033" sldId="277"/>
            <ac:spMk id="5" creationId="{AFD183D7-B16E-4A9D-BC4B-D1EC347BF97E}"/>
          </ac:spMkLst>
        </pc:spChg>
        <pc:spChg chg="mod">
          <ac:chgData name="Kalaburgi, Akshay" userId="93292beb-5ff5-4954-b910-23df5eebf33f" providerId="ADAL" clId="{BC3B8D86-1CF0-47CE-88ED-CE180CE8DD8B}" dt="2022-03-22T11:32:46.816" v="85"/>
          <ac:spMkLst>
            <pc:docMk/>
            <pc:sldMk cId="3740286033" sldId="277"/>
            <ac:spMk id="6" creationId="{705C33DF-36C9-49E9-B48D-A320B179C4D4}"/>
          </ac:spMkLst>
        </pc:spChg>
        <pc:spChg chg="mod">
          <ac:chgData name="Kalaburgi, Akshay" userId="93292beb-5ff5-4954-b910-23df5eebf33f" providerId="ADAL" clId="{BC3B8D86-1CF0-47CE-88ED-CE180CE8DD8B}" dt="2022-03-22T11:32:47.061" v="86" actId="27636"/>
          <ac:spMkLst>
            <pc:docMk/>
            <pc:sldMk cId="3740286033" sldId="277"/>
            <ac:spMk id="7" creationId="{3E174092-82D3-44E0-8948-4096232ED0A7}"/>
          </ac:spMkLst>
        </pc:spChg>
        <pc:spChg chg="add del">
          <ac:chgData name="Kalaburgi, Akshay" userId="93292beb-5ff5-4954-b910-23df5eebf33f" providerId="ADAL" clId="{BC3B8D86-1CF0-47CE-88ED-CE180CE8DD8B}" dt="2022-03-22T08:52:31.767" v="56" actId="22"/>
          <ac:spMkLst>
            <pc:docMk/>
            <pc:sldMk cId="3740286033" sldId="277"/>
            <ac:spMk id="8" creationId="{AEA1EF47-5C07-437D-8749-B6A88AA22C33}"/>
          </ac:spMkLst>
        </pc:spChg>
        <pc:spChg chg="add mod">
          <ac:chgData name="Kalaburgi, Akshay" userId="93292beb-5ff5-4954-b910-23df5eebf33f" providerId="ADAL" clId="{BC3B8D86-1CF0-47CE-88ED-CE180CE8DD8B}" dt="2022-03-22T08:53:07.975" v="63" actId="1076"/>
          <ac:spMkLst>
            <pc:docMk/>
            <pc:sldMk cId="3740286033" sldId="277"/>
            <ac:spMk id="10" creationId="{D991FBAE-D168-4820-ACD0-7F5DB0535A43}"/>
          </ac:spMkLst>
        </pc:spChg>
        <pc:picChg chg="mod">
          <ac:chgData name="Kalaburgi, Akshay" userId="93292beb-5ff5-4954-b910-23df5eebf33f" providerId="ADAL" clId="{BC3B8D86-1CF0-47CE-88ED-CE180CE8DD8B}" dt="2022-03-22T08:52:58.606" v="62" actId="1076"/>
          <ac:picMkLst>
            <pc:docMk/>
            <pc:sldMk cId="3740286033" sldId="277"/>
            <ac:picMk id="9" creationId="{91B28BF7-CE20-4F82-98B9-3F2F50D55EE4}"/>
          </ac:picMkLst>
        </pc:picChg>
      </pc:sldChg>
      <pc:sldChg chg="addSp delSp modSp del mod">
        <pc:chgData name="Kalaburgi, Akshay" userId="93292beb-5ff5-4954-b910-23df5eebf33f" providerId="ADAL" clId="{BC3B8D86-1CF0-47CE-88ED-CE180CE8DD8B}" dt="2022-03-22T11:31:45.156" v="76" actId="47"/>
        <pc:sldMkLst>
          <pc:docMk/>
          <pc:sldMk cId="560021826" sldId="317"/>
        </pc:sldMkLst>
        <pc:spChg chg="del">
          <ac:chgData name="Kalaburgi, Akshay" userId="93292beb-5ff5-4954-b910-23df5eebf33f" providerId="ADAL" clId="{BC3B8D86-1CF0-47CE-88ED-CE180CE8DD8B}" dt="2022-03-22T08:51:52.915" v="50" actId="478"/>
          <ac:spMkLst>
            <pc:docMk/>
            <pc:sldMk cId="560021826" sldId="317"/>
            <ac:spMk id="2" creationId="{2910D835-B454-4270-BB35-86A187307E6F}"/>
          </ac:spMkLst>
        </pc:spChg>
        <pc:spChg chg="del mod">
          <ac:chgData name="Kalaburgi, Akshay" userId="93292beb-5ff5-4954-b910-23df5eebf33f" providerId="ADAL" clId="{BC3B8D86-1CF0-47CE-88ED-CE180CE8DD8B}" dt="2022-03-22T08:47:43.329" v="13" actId="478"/>
          <ac:spMkLst>
            <pc:docMk/>
            <pc:sldMk cId="560021826" sldId="317"/>
            <ac:spMk id="3" creationId="{7F7F653B-90B5-4F47-A33F-93DCB2EF68C2}"/>
          </ac:spMkLst>
        </pc:spChg>
        <pc:spChg chg="add mod">
          <ac:chgData name="Kalaburgi, Akshay" userId="93292beb-5ff5-4954-b910-23df5eebf33f" providerId="ADAL" clId="{BC3B8D86-1CF0-47CE-88ED-CE180CE8DD8B}" dt="2022-03-22T08:52:21.500" v="54" actId="255"/>
          <ac:spMkLst>
            <pc:docMk/>
            <pc:sldMk cId="560021826" sldId="317"/>
            <ac:spMk id="8" creationId="{61DA748F-3004-4CA7-BC40-F2042912B1A1}"/>
          </ac:spMkLst>
        </pc:spChg>
        <pc:picChg chg="del mod">
          <ac:chgData name="Kalaburgi, Akshay" userId="93292beb-5ff5-4954-b910-23df5eebf33f" providerId="ADAL" clId="{BC3B8D86-1CF0-47CE-88ED-CE180CE8DD8B}" dt="2022-03-22T11:31:41.310" v="75" actId="21"/>
          <ac:picMkLst>
            <pc:docMk/>
            <pc:sldMk cId="560021826" sldId="317"/>
            <ac:picMk id="75" creationId="{BEFB90FE-D71C-4293-9E3C-E0DDEA05E6C4}"/>
          </ac:picMkLst>
        </pc:picChg>
      </pc:sldChg>
      <pc:sldChg chg="delSp modSp mod">
        <pc:chgData name="Kalaburgi, Akshay" userId="93292beb-5ff5-4954-b910-23df5eebf33f" providerId="ADAL" clId="{BC3B8D86-1CF0-47CE-88ED-CE180CE8DD8B}" dt="2022-03-22T11:32:46.816" v="85"/>
        <pc:sldMkLst>
          <pc:docMk/>
          <pc:sldMk cId="2158886557" sldId="384"/>
        </pc:sldMkLst>
        <pc:spChg chg="mod">
          <ac:chgData name="Kalaburgi, Akshay" userId="93292beb-5ff5-4954-b910-23df5eebf33f" providerId="ADAL" clId="{BC3B8D86-1CF0-47CE-88ED-CE180CE8DD8B}" dt="2022-03-22T11:32:46.816" v="85"/>
          <ac:spMkLst>
            <pc:docMk/>
            <pc:sldMk cId="2158886557" sldId="384"/>
            <ac:spMk id="4" creationId="{0C329F70-04F7-4C70-BCF8-D4371F54EF2F}"/>
          </ac:spMkLst>
        </pc:spChg>
        <pc:spChg chg="del mod">
          <ac:chgData name="Kalaburgi, Akshay" userId="93292beb-5ff5-4954-b910-23df5eebf33f" providerId="ADAL" clId="{BC3B8D86-1CF0-47CE-88ED-CE180CE8DD8B}" dt="2022-03-22T08:47:50.203" v="15" actId="478"/>
          <ac:spMkLst>
            <pc:docMk/>
            <pc:sldMk cId="2158886557" sldId="384"/>
            <ac:spMk id="5" creationId="{06A3302E-502D-4151-81C9-5FD6AF9596D6}"/>
          </ac:spMkLst>
        </pc:spChg>
        <pc:spChg chg="mod">
          <ac:chgData name="Kalaburgi, Akshay" userId="93292beb-5ff5-4954-b910-23df5eebf33f" providerId="ADAL" clId="{BC3B8D86-1CF0-47CE-88ED-CE180CE8DD8B}" dt="2022-03-22T11:32:46.816" v="85"/>
          <ac:spMkLst>
            <pc:docMk/>
            <pc:sldMk cId="2158886557" sldId="384"/>
            <ac:spMk id="6" creationId="{9ED907F8-C614-4D59-A03F-BF9CD5E35703}"/>
          </ac:spMkLst>
        </pc:spChg>
        <pc:spChg chg="mod">
          <ac:chgData name="Kalaburgi, Akshay" userId="93292beb-5ff5-4954-b910-23df5eebf33f" providerId="ADAL" clId="{BC3B8D86-1CF0-47CE-88ED-CE180CE8DD8B}" dt="2022-03-22T11:32:46.816" v="85"/>
          <ac:spMkLst>
            <pc:docMk/>
            <pc:sldMk cId="2158886557" sldId="384"/>
            <ac:spMk id="11" creationId="{23418ADF-358F-4647-A511-FCFFEDA83429}"/>
          </ac:spMkLst>
        </pc:spChg>
        <pc:spChg chg="mod">
          <ac:chgData name="Kalaburgi, Akshay" userId="93292beb-5ff5-4954-b910-23df5eebf33f" providerId="ADAL" clId="{BC3B8D86-1CF0-47CE-88ED-CE180CE8DD8B}" dt="2022-03-22T11:31:13.233" v="69" actId="27636"/>
          <ac:spMkLst>
            <pc:docMk/>
            <pc:sldMk cId="2158886557" sldId="384"/>
            <ac:spMk id="12" creationId="{E5127060-CDBF-435F-9009-A5451CCE305D}"/>
          </ac:spMkLst>
        </pc:spChg>
      </pc:sldChg>
      <pc:sldChg chg="addSp delSp modSp mod">
        <pc:chgData name="Kalaburgi, Akshay" userId="93292beb-5ff5-4954-b910-23df5eebf33f" providerId="ADAL" clId="{BC3B8D86-1CF0-47CE-88ED-CE180CE8DD8B}" dt="2022-03-22T12:42:12.534" v="426" actId="1076"/>
        <pc:sldMkLst>
          <pc:docMk/>
          <pc:sldMk cId="2313234867" sldId="389"/>
        </pc:sldMkLst>
        <pc:spChg chg="mod">
          <ac:chgData name="Kalaburgi, Akshay" userId="93292beb-5ff5-4954-b910-23df5eebf33f" providerId="ADAL" clId="{BC3B8D86-1CF0-47CE-88ED-CE180CE8DD8B}" dt="2022-03-22T11:53:47.934" v="165" actId="1076"/>
          <ac:spMkLst>
            <pc:docMk/>
            <pc:sldMk cId="2313234867" sldId="389"/>
            <ac:spMk id="2" creationId="{0046426E-F6F6-4A7C-9181-8C3090996261}"/>
          </ac:spMkLst>
        </pc:spChg>
        <pc:spChg chg="mod">
          <ac:chgData name="Kalaburgi, Akshay" userId="93292beb-5ff5-4954-b910-23df5eebf33f" providerId="ADAL" clId="{BC3B8D86-1CF0-47CE-88ED-CE180CE8DD8B}" dt="2022-03-22T11:57:42.070" v="329" actId="14100"/>
          <ac:spMkLst>
            <pc:docMk/>
            <pc:sldMk cId="2313234867" sldId="389"/>
            <ac:spMk id="3" creationId="{D3B60D6F-4D0F-4D33-B2A7-159C8583FF00}"/>
          </ac:spMkLst>
        </pc:spChg>
        <pc:spChg chg="add del">
          <ac:chgData name="Kalaburgi, Akshay" userId="93292beb-5ff5-4954-b910-23df5eebf33f" providerId="ADAL" clId="{BC3B8D86-1CF0-47CE-88ED-CE180CE8DD8B}" dt="2022-03-22T08:51:34.330" v="47" actId="22"/>
          <ac:spMkLst>
            <pc:docMk/>
            <pc:sldMk cId="2313234867" sldId="389"/>
            <ac:spMk id="11" creationId="{BDDAB6D7-CF89-4364-9589-AC3DF1D331A2}"/>
          </ac:spMkLst>
        </pc:spChg>
        <pc:spChg chg="add del mod">
          <ac:chgData name="Kalaburgi, Akshay" userId="93292beb-5ff5-4954-b910-23df5eebf33f" providerId="ADAL" clId="{BC3B8D86-1CF0-47CE-88ED-CE180CE8DD8B}" dt="2022-03-22T08:51:41.435" v="49" actId="1076"/>
          <ac:spMkLst>
            <pc:docMk/>
            <pc:sldMk cId="2313234867" sldId="389"/>
            <ac:spMk id="13" creationId="{915FE2C5-E66A-4405-B19E-2C5C546C98E4}"/>
          </ac:spMkLst>
        </pc:spChg>
        <pc:spChg chg="add mod">
          <ac:chgData name="Kalaburgi, Akshay" userId="93292beb-5ff5-4954-b910-23df5eebf33f" providerId="ADAL" clId="{BC3B8D86-1CF0-47CE-88ED-CE180CE8DD8B}" dt="2022-03-22T12:42:12.534" v="426" actId="1076"/>
          <ac:spMkLst>
            <pc:docMk/>
            <pc:sldMk cId="2313234867" sldId="389"/>
            <ac:spMk id="14" creationId="{966235CA-5128-41A7-8860-D116E74BDAA5}"/>
          </ac:spMkLst>
        </pc:spChg>
        <pc:spChg chg="mod">
          <ac:chgData name="Kalaburgi, Akshay" userId="93292beb-5ff5-4954-b910-23df5eebf33f" providerId="ADAL" clId="{BC3B8D86-1CF0-47CE-88ED-CE180CE8DD8B}" dt="2022-03-22T11:36:21.438" v="148" actId="1076"/>
          <ac:spMkLst>
            <pc:docMk/>
            <pc:sldMk cId="2313234867" sldId="389"/>
            <ac:spMk id="15" creationId="{3B199C97-F175-437D-8311-DB662925C063}"/>
          </ac:spMkLst>
        </pc:spChg>
        <pc:picChg chg="mod">
          <ac:chgData name="Kalaburgi, Akshay" userId="93292beb-5ff5-4954-b910-23df5eebf33f" providerId="ADAL" clId="{BC3B8D86-1CF0-47CE-88ED-CE180CE8DD8B}" dt="2022-03-22T11:58:07.313" v="335" actId="1076"/>
          <ac:picMkLst>
            <pc:docMk/>
            <pc:sldMk cId="2313234867" sldId="389"/>
            <ac:picMk id="8" creationId="{06D2324F-3B7B-45EF-9584-C8EADD2C8C0B}"/>
          </ac:picMkLst>
        </pc:picChg>
        <pc:picChg chg="mod">
          <ac:chgData name="Kalaburgi, Akshay" userId="93292beb-5ff5-4954-b910-23df5eebf33f" providerId="ADAL" clId="{BC3B8D86-1CF0-47CE-88ED-CE180CE8DD8B}" dt="2022-03-22T11:58:02.964" v="334" actId="1076"/>
          <ac:picMkLst>
            <pc:docMk/>
            <pc:sldMk cId="2313234867" sldId="389"/>
            <ac:picMk id="10" creationId="{71F862F9-0E8A-4DB9-8083-1C3AA6E5D777}"/>
          </ac:picMkLst>
        </pc:picChg>
        <pc:picChg chg="mod">
          <ac:chgData name="Kalaburgi, Akshay" userId="93292beb-5ff5-4954-b910-23df5eebf33f" providerId="ADAL" clId="{BC3B8D86-1CF0-47CE-88ED-CE180CE8DD8B}" dt="2022-03-22T11:32:46.816" v="85"/>
          <ac:picMkLst>
            <pc:docMk/>
            <pc:sldMk cId="2313234867" sldId="389"/>
            <ac:picMk id="12" creationId="{A63F39B9-0715-40B5-8ECB-9B983F99C690}"/>
          </ac:picMkLst>
        </pc:picChg>
      </pc:sldChg>
      <pc:sldChg chg="addSp delSp modSp mod">
        <pc:chgData name="Kalaburgi, Akshay" userId="93292beb-5ff5-4954-b910-23df5eebf33f" providerId="ADAL" clId="{BC3B8D86-1CF0-47CE-88ED-CE180CE8DD8B}" dt="2022-03-22T11:32:46.816" v="85"/>
        <pc:sldMkLst>
          <pc:docMk/>
          <pc:sldMk cId="3247798845" sldId="391"/>
        </pc:sldMkLst>
        <pc:spChg chg="del">
          <ac:chgData name="Kalaburgi, Akshay" userId="93292beb-5ff5-4954-b910-23df5eebf33f" providerId="ADAL" clId="{BC3B8D86-1CF0-47CE-88ED-CE180CE8DD8B}" dt="2022-03-22T08:53:32.313" v="64" actId="478"/>
          <ac:spMkLst>
            <pc:docMk/>
            <pc:sldMk cId="3247798845" sldId="391"/>
            <ac:spMk id="4" creationId="{7823E305-6365-4345-8BD1-4A31C61D96CB}"/>
          </ac:spMkLst>
        </pc:spChg>
        <pc:spChg chg="del">
          <ac:chgData name="Kalaburgi, Akshay" userId="93292beb-5ff5-4954-b910-23df5eebf33f" providerId="ADAL" clId="{BC3B8D86-1CF0-47CE-88ED-CE180CE8DD8B}" dt="2022-03-22T08:48:02.262" v="16" actId="478"/>
          <ac:spMkLst>
            <pc:docMk/>
            <pc:sldMk cId="3247798845" sldId="391"/>
            <ac:spMk id="5" creationId="{0B37A3FF-ED32-4C4A-A21F-848A3BF6F896}"/>
          </ac:spMkLst>
        </pc:spChg>
        <pc:spChg chg="mod">
          <ac:chgData name="Kalaburgi, Akshay" userId="93292beb-5ff5-4954-b910-23df5eebf33f" providerId="ADAL" clId="{BC3B8D86-1CF0-47CE-88ED-CE180CE8DD8B}" dt="2022-03-22T11:32:46.816" v="85"/>
          <ac:spMkLst>
            <pc:docMk/>
            <pc:sldMk cId="3247798845" sldId="391"/>
            <ac:spMk id="6" creationId="{36E60F23-FB58-4EF8-82FD-E86CED25FDD4}"/>
          </ac:spMkLst>
        </pc:spChg>
        <pc:spChg chg="add mod">
          <ac:chgData name="Kalaburgi, Akshay" userId="93292beb-5ff5-4954-b910-23df5eebf33f" providerId="ADAL" clId="{BC3B8D86-1CF0-47CE-88ED-CE180CE8DD8B}" dt="2022-03-22T11:32:46.816" v="85"/>
          <ac:spMkLst>
            <pc:docMk/>
            <pc:sldMk cId="3247798845" sldId="391"/>
            <ac:spMk id="8" creationId="{FF12B6FE-E069-449F-B148-A568AFF7D70A}"/>
          </ac:spMkLst>
        </pc:spChg>
        <pc:spChg chg="mod">
          <ac:chgData name="Kalaburgi, Akshay" userId="93292beb-5ff5-4954-b910-23df5eebf33f" providerId="ADAL" clId="{BC3B8D86-1CF0-47CE-88ED-CE180CE8DD8B}" dt="2022-03-22T11:32:46.816" v="85"/>
          <ac:spMkLst>
            <pc:docMk/>
            <pc:sldMk cId="3247798845" sldId="391"/>
            <ac:spMk id="22" creationId="{F8FAEED9-1ECD-45F9-87A0-9394BAEABB79}"/>
          </ac:spMkLst>
        </pc:spChg>
        <pc:picChg chg="mod">
          <ac:chgData name="Kalaburgi, Akshay" userId="93292beb-5ff5-4954-b910-23df5eebf33f" providerId="ADAL" clId="{BC3B8D86-1CF0-47CE-88ED-CE180CE8DD8B}" dt="2022-03-22T11:32:46.816" v="85"/>
          <ac:picMkLst>
            <pc:docMk/>
            <pc:sldMk cId="3247798845" sldId="391"/>
            <ac:picMk id="27" creationId="{9E660784-34E2-4CDA-926A-DDD6AAF35046}"/>
          </ac:picMkLst>
        </pc:picChg>
        <pc:picChg chg="mod">
          <ac:chgData name="Kalaburgi, Akshay" userId="93292beb-5ff5-4954-b910-23df5eebf33f" providerId="ADAL" clId="{BC3B8D86-1CF0-47CE-88ED-CE180CE8DD8B}" dt="2022-03-22T11:32:46.816" v="85"/>
          <ac:picMkLst>
            <pc:docMk/>
            <pc:sldMk cId="3247798845" sldId="391"/>
            <ac:picMk id="33" creationId="{48106962-23C6-4DFE-BB3A-E5FFF03F38CE}"/>
          </ac:picMkLst>
        </pc:picChg>
      </pc:sldChg>
      <pc:sldChg chg="modSp mod">
        <pc:chgData name="Kalaburgi, Akshay" userId="93292beb-5ff5-4954-b910-23df5eebf33f" providerId="ADAL" clId="{BC3B8D86-1CF0-47CE-88ED-CE180CE8DD8B}" dt="2022-03-22T11:53:34.671" v="163" actId="1076"/>
        <pc:sldMkLst>
          <pc:docMk/>
          <pc:sldMk cId="3335658169" sldId="392"/>
        </pc:sldMkLst>
        <pc:spChg chg="mod">
          <ac:chgData name="Kalaburgi, Akshay" userId="93292beb-5ff5-4954-b910-23df5eebf33f" providerId="ADAL" clId="{BC3B8D86-1CF0-47CE-88ED-CE180CE8DD8B}" dt="2022-03-22T11:53:33.242" v="162" actId="5793"/>
          <ac:spMkLst>
            <pc:docMk/>
            <pc:sldMk cId="3335658169" sldId="392"/>
            <ac:spMk id="3" creationId="{D9A11267-FC52-4990-8D98-010AFABA5544}"/>
          </ac:spMkLst>
        </pc:spChg>
        <pc:picChg chg="mod">
          <ac:chgData name="Kalaburgi, Akshay" userId="93292beb-5ff5-4954-b910-23df5eebf33f" providerId="ADAL" clId="{BC3B8D86-1CF0-47CE-88ED-CE180CE8DD8B}" dt="2022-03-22T11:53:34.671" v="163" actId="1076"/>
          <ac:picMkLst>
            <pc:docMk/>
            <pc:sldMk cId="3335658169" sldId="392"/>
            <ac:picMk id="14" creationId="{9A8AD548-922D-4E1D-B19C-5F6E808B8160}"/>
          </ac:picMkLst>
        </pc:picChg>
      </pc:sldChg>
      <pc:sldChg chg="addSp delSp modSp new mod">
        <pc:chgData name="Kalaburgi, Akshay" userId="93292beb-5ff5-4954-b910-23df5eebf33f" providerId="ADAL" clId="{BC3B8D86-1CF0-47CE-88ED-CE180CE8DD8B}" dt="2022-03-22T11:39:44.101" v="158" actId="313"/>
        <pc:sldMkLst>
          <pc:docMk/>
          <pc:sldMk cId="539614101" sldId="393"/>
        </pc:sldMkLst>
        <pc:spChg chg="add del mod">
          <ac:chgData name="Kalaburgi, Akshay" userId="93292beb-5ff5-4954-b910-23df5eebf33f" providerId="ADAL" clId="{BC3B8D86-1CF0-47CE-88ED-CE180CE8DD8B}" dt="2022-03-22T11:39:44.101" v="158" actId="313"/>
          <ac:spMkLst>
            <pc:docMk/>
            <pc:sldMk cId="539614101" sldId="393"/>
            <ac:spMk id="2" creationId="{C05FA9B5-BB5A-4AA3-85FF-43567EBB9029}"/>
          </ac:spMkLst>
        </pc:spChg>
        <pc:spChg chg="del">
          <ac:chgData name="Kalaburgi, Akshay" userId="93292beb-5ff5-4954-b910-23df5eebf33f" providerId="ADAL" clId="{BC3B8D86-1CF0-47CE-88ED-CE180CE8DD8B}" dt="2022-03-22T11:33:46.983" v="93" actId="478"/>
          <ac:spMkLst>
            <pc:docMk/>
            <pc:sldMk cId="539614101" sldId="393"/>
            <ac:spMk id="3" creationId="{E383316C-9E10-47AC-BE30-5C276B5B8D19}"/>
          </ac:spMkLst>
        </pc:spChg>
        <pc:spChg chg="add del mod">
          <ac:chgData name="Kalaburgi, Akshay" userId="93292beb-5ff5-4954-b910-23df5eebf33f" providerId="ADAL" clId="{BC3B8D86-1CF0-47CE-88ED-CE180CE8DD8B}" dt="2022-03-22T11:34:40.182" v="116" actId="478"/>
          <ac:spMkLst>
            <pc:docMk/>
            <pc:sldMk cId="539614101" sldId="393"/>
            <ac:spMk id="4" creationId="{5C4135D3-2092-42F9-B90F-C53AD9FFEA10}"/>
          </ac:spMkLst>
        </pc:spChg>
        <pc:spChg chg="add del mod">
          <ac:chgData name="Kalaburgi, Akshay" userId="93292beb-5ff5-4954-b910-23df5eebf33f" providerId="ADAL" clId="{BC3B8D86-1CF0-47CE-88ED-CE180CE8DD8B}" dt="2022-03-22T11:34:42.155" v="118" actId="478"/>
          <ac:spMkLst>
            <pc:docMk/>
            <pc:sldMk cId="539614101" sldId="393"/>
            <ac:spMk id="5" creationId="{4599F7BE-FD3A-4C5F-B693-59B4190ECDDF}"/>
          </ac:spMkLst>
        </pc:spChg>
        <pc:spChg chg="add del">
          <ac:chgData name="Kalaburgi, Akshay" userId="93292beb-5ff5-4954-b910-23df5eebf33f" providerId="ADAL" clId="{BC3B8D86-1CF0-47CE-88ED-CE180CE8DD8B}" dt="2022-03-22T11:34:44.111" v="119" actId="478"/>
          <ac:spMkLst>
            <pc:docMk/>
            <pc:sldMk cId="539614101" sldId="393"/>
            <ac:spMk id="6" creationId="{1996066C-09D8-4D73-A046-0F95DCC6FCAF}"/>
          </ac:spMkLst>
        </pc:spChg>
        <pc:spChg chg="mod">
          <ac:chgData name="Kalaburgi, Akshay" userId="93292beb-5ff5-4954-b910-23df5eebf33f" providerId="ADAL" clId="{BC3B8D86-1CF0-47CE-88ED-CE180CE8DD8B}" dt="2022-03-22T11:34:23.894" v="104" actId="1076"/>
          <ac:spMkLst>
            <pc:docMk/>
            <pc:sldMk cId="539614101" sldId="393"/>
            <ac:spMk id="7" creationId="{6DCBE8D9-C7A7-48FF-8E83-5F06E3D7DD04}"/>
          </ac:spMkLst>
        </pc:spChg>
        <pc:spChg chg="del mod">
          <ac:chgData name="Kalaburgi, Akshay" userId="93292beb-5ff5-4954-b910-23df5eebf33f" providerId="ADAL" clId="{BC3B8D86-1CF0-47CE-88ED-CE180CE8DD8B}" dt="2022-03-22T11:39:38.419" v="157" actId="478"/>
          <ac:spMkLst>
            <pc:docMk/>
            <pc:sldMk cId="539614101" sldId="393"/>
            <ac:spMk id="8" creationId="{B7D27083-2A9A-4929-A104-E89F77D0E5BE}"/>
          </ac:spMkLst>
        </pc:spChg>
        <pc:spChg chg="mod">
          <ac:chgData name="Kalaburgi, Akshay" userId="93292beb-5ff5-4954-b910-23df5eebf33f" providerId="ADAL" clId="{BC3B8D86-1CF0-47CE-88ED-CE180CE8DD8B}" dt="2022-03-22T11:35:53.392" v="146" actId="1076"/>
          <ac:spMkLst>
            <pc:docMk/>
            <pc:sldMk cId="539614101" sldId="393"/>
            <ac:spMk id="9" creationId="{930B1F3E-A606-4AC2-B6CC-1E6FCEC692ED}"/>
          </ac:spMkLst>
        </pc:spChg>
        <pc:picChg chg="add del mod">
          <ac:chgData name="Kalaburgi, Akshay" userId="93292beb-5ff5-4954-b910-23df5eebf33f" providerId="ADAL" clId="{BC3B8D86-1CF0-47CE-88ED-CE180CE8DD8B}" dt="2022-03-22T11:34:25.690" v="106"/>
          <ac:picMkLst>
            <pc:docMk/>
            <pc:sldMk cId="539614101" sldId="393"/>
            <ac:picMk id="10" creationId="{7C651CA7-7AB9-44FA-AD6A-533A02DB8E92}"/>
          </ac:picMkLst>
        </pc:picChg>
        <pc:picChg chg="add mod">
          <ac:chgData name="Kalaburgi, Akshay" userId="93292beb-5ff5-4954-b910-23df5eebf33f" providerId="ADAL" clId="{BC3B8D86-1CF0-47CE-88ED-CE180CE8DD8B}" dt="2022-03-22T11:39:01.514" v="149" actId="1076"/>
          <ac:picMkLst>
            <pc:docMk/>
            <pc:sldMk cId="539614101" sldId="393"/>
            <ac:picMk id="11" creationId="{FEE0C66A-E8DA-4A21-9637-3E6EE1189FE2}"/>
          </ac:picMkLst>
        </pc:picChg>
      </pc:sldChg>
    </pc:docChg>
  </pc:docChgLst>
  <pc:docChgLst>
    <pc:chgData name="Kalaburgi, Akshay" userId="93292beb-5ff5-4954-b910-23df5eebf33f" providerId="ADAL" clId="{799EC664-22AA-4A6D-9F34-DB4BA1B243C6}"/>
    <pc:docChg chg="undo redo custSel addSld modSld sldOrd modSection">
      <pc:chgData name="Kalaburgi, Akshay" userId="93292beb-5ff5-4954-b910-23df5eebf33f" providerId="ADAL" clId="{799EC664-22AA-4A6D-9F34-DB4BA1B243C6}" dt="2022-03-24T04:35:12.652" v="650" actId="1076"/>
      <pc:docMkLst>
        <pc:docMk/>
      </pc:docMkLst>
      <pc:sldChg chg="addSp delSp modSp mod setBg">
        <pc:chgData name="Kalaburgi, Akshay" userId="93292beb-5ff5-4954-b910-23df5eebf33f" providerId="ADAL" clId="{799EC664-22AA-4A6D-9F34-DB4BA1B243C6}" dt="2022-03-24T04:26:16.324" v="627" actId="1076"/>
        <pc:sldMkLst>
          <pc:docMk/>
          <pc:sldMk cId="752814286" sldId="257"/>
        </pc:sldMkLst>
        <pc:spChg chg="add del mod">
          <ac:chgData name="Kalaburgi, Akshay" userId="93292beb-5ff5-4954-b910-23df5eebf33f" providerId="ADAL" clId="{799EC664-22AA-4A6D-9F34-DB4BA1B243C6}" dt="2022-03-24T04:23:26.064" v="597" actId="21"/>
          <ac:spMkLst>
            <pc:docMk/>
            <pc:sldMk cId="752814286" sldId="257"/>
            <ac:spMk id="3" creationId="{92B31B71-F547-427C-8C35-CA890417F707}"/>
          </ac:spMkLst>
        </pc:spChg>
        <pc:spChg chg="del mod">
          <ac:chgData name="Kalaburgi, Akshay" userId="93292beb-5ff5-4954-b910-23df5eebf33f" providerId="ADAL" clId="{799EC664-22AA-4A6D-9F34-DB4BA1B243C6}" dt="2022-03-24T04:23:37.934" v="599" actId="21"/>
          <ac:spMkLst>
            <pc:docMk/>
            <pc:sldMk cId="752814286" sldId="257"/>
            <ac:spMk id="6" creationId="{98D21A2F-66F6-4D5B-B528-97AAA76E0AB2}"/>
          </ac:spMkLst>
        </pc:spChg>
        <pc:spChg chg="add del">
          <ac:chgData name="Kalaburgi, Akshay" userId="93292beb-5ff5-4954-b910-23df5eebf33f" providerId="ADAL" clId="{799EC664-22AA-4A6D-9F34-DB4BA1B243C6}" dt="2022-03-24T04:18:12.598" v="572" actId="26606"/>
          <ac:spMkLst>
            <pc:docMk/>
            <pc:sldMk cId="752814286" sldId="257"/>
            <ac:spMk id="19" creationId="{1CE580D1-F917-4567-AFB4-99AA9B52ADF0}"/>
          </ac:spMkLst>
        </pc:spChg>
        <pc:spChg chg="add del">
          <ac:chgData name="Kalaburgi, Akshay" userId="93292beb-5ff5-4954-b910-23df5eebf33f" providerId="ADAL" clId="{799EC664-22AA-4A6D-9F34-DB4BA1B243C6}" dt="2022-03-24T04:18:12.598" v="572" actId="26606"/>
          <ac:spMkLst>
            <pc:docMk/>
            <pc:sldMk cId="752814286" sldId="257"/>
            <ac:spMk id="27" creationId="{EC17D08F-2133-44A9-B28C-CB29928FA8D9}"/>
          </ac:spMkLst>
        </pc:spChg>
        <pc:spChg chg="add del">
          <ac:chgData name="Kalaburgi, Akshay" userId="93292beb-5ff5-4954-b910-23df5eebf33f" providerId="ADAL" clId="{799EC664-22AA-4A6D-9F34-DB4BA1B243C6}" dt="2022-03-24T04:18:12.598" v="572" actId="26606"/>
          <ac:spMkLst>
            <pc:docMk/>
            <pc:sldMk cId="752814286" sldId="257"/>
            <ac:spMk id="29" creationId="{0CC36881-E309-4C41-8B5B-203AADC15FF6}"/>
          </ac:spMkLst>
        </pc:spChg>
        <pc:spChg chg="add mod">
          <ac:chgData name="Kalaburgi, Akshay" userId="93292beb-5ff5-4954-b910-23df5eebf33f" providerId="ADAL" clId="{799EC664-22AA-4A6D-9F34-DB4BA1B243C6}" dt="2022-03-24T04:26:16.324" v="627" actId="1076"/>
          <ac:spMkLst>
            <pc:docMk/>
            <pc:sldMk cId="752814286" sldId="257"/>
            <ac:spMk id="36" creationId="{C3130689-6586-440E-BCDD-47BCA2464C1F}"/>
          </ac:spMkLst>
        </pc:spChg>
        <pc:spChg chg="add">
          <ac:chgData name="Kalaburgi, Akshay" userId="93292beb-5ff5-4954-b910-23df5eebf33f" providerId="ADAL" clId="{799EC664-22AA-4A6D-9F34-DB4BA1B243C6}" dt="2022-03-24T04:18:12.645" v="573" actId="26606"/>
          <ac:spMkLst>
            <pc:docMk/>
            <pc:sldMk cId="752814286" sldId="257"/>
            <ac:spMk id="41" creationId="{1CE580D1-F917-4567-AFB4-99AA9B52ADF0}"/>
          </ac:spMkLst>
        </pc:spChg>
        <pc:spChg chg="add">
          <ac:chgData name="Kalaburgi, Akshay" userId="93292beb-5ff5-4954-b910-23df5eebf33f" providerId="ADAL" clId="{799EC664-22AA-4A6D-9F34-DB4BA1B243C6}" dt="2022-03-24T04:18:12.645" v="573" actId="26606"/>
          <ac:spMkLst>
            <pc:docMk/>
            <pc:sldMk cId="752814286" sldId="257"/>
            <ac:spMk id="45" creationId="{ECF9E76A-BE1D-4850-B32D-718810A42733}"/>
          </ac:spMkLst>
        </pc:spChg>
        <pc:spChg chg="add">
          <ac:chgData name="Kalaburgi, Akshay" userId="93292beb-5ff5-4954-b910-23df5eebf33f" providerId="ADAL" clId="{799EC664-22AA-4A6D-9F34-DB4BA1B243C6}" dt="2022-03-24T04:18:12.645" v="573" actId="26606"/>
          <ac:spMkLst>
            <pc:docMk/>
            <pc:sldMk cId="752814286" sldId="257"/>
            <ac:spMk id="46" creationId="{926401C1-9077-49F4-BC8C-F2D7AAEDF88D}"/>
          </ac:spMkLst>
        </pc:spChg>
        <pc:grpChg chg="add del">
          <ac:chgData name="Kalaburgi, Akshay" userId="93292beb-5ff5-4954-b910-23df5eebf33f" providerId="ADAL" clId="{799EC664-22AA-4A6D-9F34-DB4BA1B243C6}" dt="2022-03-24T04:18:12.598" v="572" actId="26606"/>
          <ac:grpSpMkLst>
            <pc:docMk/>
            <pc:sldMk cId="752814286" sldId="257"/>
            <ac:grpSpMk id="33" creationId="{AED92372-F778-4E96-9E90-4E63BAF3CAD3}"/>
          </ac:grpSpMkLst>
        </pc:grpChg>
        <pc:grpChg chg="add">
          <ac:chgData name="Kalaburgi, Akshay" userId="93292beb-5ff5-4954-b910-23df5eebf33f" providerId="ADAL" clId="{799EC664-22AA-4A6D-9F34-DB4BA1B243C6}" dt="2022-03-24T04:18:12.645" v="573" actId="26606"/>
          <ac:grpSpMkLst>
            <pc:docMk/>
            <pc:sldMk cId="752814286" sldId="257"/>
            <ac:grpSpMk id="47" creationId="{6F4DCDBC-53A5-4E64-9410-90FAC8F19A6B}"/>
          </ac:grpSpMkLst>
        </pc:grpChg>
        <pc:picChg chg="add del mod ord">
          <ac:chgData name="Kalaburgi, Akshay" userId="93292beb-5ff5-4954-b910-23df5eebf33f" providerId="ADAL" clId="{799EC664-22AA-4A6D-9F34-DB4BA1B243C6}" dt="2022-03-24T04:25:59.237" v="624" actId="1076"/>
          <ac:picMkLst>
            <pc:docMk/>
            <pc:sldMk cId="752814286" sldId="257"/>
            <ac:picMk id="14" creationId="{9A8AD548-922D-4E1D-B19C-5F6E808B8160}"/>
          </ac:picMkLst>
        </pc:picChg>
        <pc:picChg chg="add del">
          <ac:chgData name="Kalaburgi, Akshay" userId="93292beb-5ff5-4954-b910-23df5eebf33f" providerId="ADAL" clId="{799EC664-22AA-4A6D-9F34-DB4BA1B243C6}" dt="2022-03-24T04:18:12.598" v="572" actId="26606"/>
          <ac:picMkLst>
            <pc:docMk/>
            <pc:sldMk cId="752814286" sldId="257"/>
            <ac:picMk id="21" creationId="{1F5620B8-A2D8-4568-B566-F0453A0D9167}"/>
          </ac:picMkLst>
        </pc:picChg>
        <pc:picChg chg="add del">
          <ac:chgData name="Kalaburgi, Akshay" userId="93292beb-5ff5-4954-b910-23df5eebf33f" providerId="ADAL" clId="{799EC664-22AA-4A6D-9F34-DB4BA1B243C6}" dt="2022-03-24T04:18:12.598" v="572" actId="26606"/>
          <ac:picMkLst>
            <pc:docMk/>
            <pc:sldMk cId="752814286" sldId="257"/>
            <ac:picMk id="37" creationId="{4B61EBEC-D0CA-456C-98A6-EDA1AC9FB0D6}"/>
          </ac:picMkLst>
        </pc:picChg>
        <pc:picChg chg="add">
          <ac:chgData name="Kalaburgi, Akshay" userId="93292beb-5ff5-4954-b910-23df5eebf33f" providerId="ADAL" clId="{799EC664-22AA-4A6D-9F34-DB4BA1B243C6}" dt="2022-03-24T04:18:12.645" v="573" actId="26606"/>
          <ac:picMkLst>
            <pc:docMk/>
            <pc:sldMk cId="752814286" sldId="257"/>
            <ac:picMk id="42" creationId="{1F5620B8-A2D8-4568-B566-F0453A0D9167}"/>
          </ac:picMkLst>
        </pc:picChg>
        <pc:picChg chg="add">
          <ac:chgData name="Kalaburgi, Akshay" userId="93292beb-5ff5-4954-b910-23df5eebf33f" providerId="ADAL" clId="{799EC664-22AA-4A6D-9F34-DB4BA1B243C6}" dt="2022-03-24T04:18:12.645" v="573" actId="26606"/>
          <ac:picMkLst>
            <pc:docMk/>
            <pc:sldMk cId="752814286" sldId="257"/>
            <ac:picMk id="50" creationId="{F03E1F11-377D-4B2D-857A-B5FC620E1422}"/>
          </ac:picMkLst>
        </pc:picChg>
        <pc:picChg chg="add del mod">
          <ac:chgData name="Kalaburgi, Akshay" userId="93292beb-5ff5-4954-b910-23df5eebf33f" providerId="ADAL" clId="{799EC664-22AA-4A6D-9F34-DB4BA1B243C6}" dt="2022-03-24T04:21:47.318" v="582"/>
          <ac:picMkLst>
            <pc:docMk/>
            <pc:sldMk cId="752814286" sldId="257"/>
            <ac:picMk id="5122" creationId="{890076E8-2816-42FE-9639-F978DB607528}"/>
          </ac:picMkLst>
        </pc:picChg>
        <pc:picChg chg="add mod">
          <ac:chgData name="Kalaburgi, Akshay" userId="93292beb-5ff5-4954-b910-23df5eebf33f" providerId="ADAL" clId="{799EC664-22AA-4A6D-9F34-DB4BA1B243C6}" dt="2022-03-24T04:22:11.519" v="590" actId="14100"/>
          <ac:picMkLst>
            <pc:docMk/>
            <pc:sldMk cId="752814286" sldId="257"/>
            <ac:picMk id="5124" creationId="{FDAD3DFB-8D51-4040-BE89-1AB45E7212F6}"/>
          </ac:picMkLst>
        </pc:picChg>
        <pc:cxnChg chg="add del">
          <ac:chgData name="Kalaburgi, Akshay" userId="93292beb-5ff5-4954-b910-23df5eebf33f" providerId="ADAL" clId="{799EC664-22AA-4A6D-9F34-DB4BA1B243C6}" dt="2022-03-24T04:18:12.598" v="572" actId="26606"/>
          <ac:cxnSpMkLst>
            <pc:docMk/>
            <pc:sldMk cId="752814286" sldId="257"/>
            <ac:cxnSpMk id="23" creationId="{1C7D2BA4-4B7A-4596-8BCC-5CF715423894}"/>
          </ac:cxnSpMkLst>
        </pc:cxnChg>
        <pc:cxnChg chg="add del">
          <ac:chgData name="Kalaburgi, Akshay" userId="93292beb-5ff5-4954-b910-23df5eebf33f" providerId="ADAL" clId="{799EC664-22AA-4A6D-9F34-DB4BA1B243C6}" dt="2022-03-24T04:18:12.598" v="572" actId="26606"/>
          <ac:cxnSpMkLst>
            <pc:docMk/>
            <pc:sldMk cId="752814286" sldId="257"/>
            <ac:cxnSpMk id="25" creationId="{4977F1E1-2B6F-4BB6-899F-67D8764D83C5}"/>
          </ac:cxnSpMkLst>
        </pc:cxnChg>
        <pc:cxnChg chg="add del">
          <ac:chgData name="Kalaburgi, Akshay" userId="93292beb-5ff5-4954-b910-23df5eebf33f" providerId="ADAL" clId="{799EC664-22AA-4A6D-9F34-DB4BA1B243C6}" dt="2022-03-24T04:18:12.598" v="572" actId="26606"/>
          <ac:cxnSpMkLst>
            <pc:docMk/>
            <pc:sldMk cId="752814286" sldId="257"/>
            <ac:cxnSpMk id="31" creationId="{84F2C6A8-7D46-49EA-860B-0F0B0208436C}"/>
          </ac:cxnSpMkLst>
        </pc:cxnChg>
        <pc:cxnChg chg="add del">
          <ac:chgData name="Kalaburgi, Akshay" userId="93292beb-5ff5-4954-b910-23df5eebf33f" providerId="ADAL" clId="{799EC664-22AA-4A6D-9F34-DB4BA1B243C6}" dt="2022-03-24T04:18:12.598" v="572" actId="26606"/>
          <ac:cxnSpMkLst>
            <pc:docMk/>
            <pc:sldMk cId="752814286" sldId="257"/>
            <ac:cxnSpMk id="39" creationId="{718A71EB-D327-4458-85FB-26336B2BA01B}"/>
          </ac:cxnSpMkLst>
        </pc:cxnChg>
        <pc:cxnChg chg="add">
          <ac:chgData name="Kalaburgi, Akshay" userId="93292beb-5ff5-4954-b910-23df5eebf33f" providerId="ADAL" clId="{799EC664-22AA-4A6D-9F34-DB4BA1B243C6}" dt="2022-03-24T04:18:12.645" v="573" actId="26606"/>
          <ac:cxnSpMkLst>
            <pc:docMk/>
            <pc:sldMk cId="752814286" sldId="257"/>
            <ac:cxnSpMk id="43" creationId="{1C7D2BA4-4B7A-4596-8BCC-5CF715423894}"/>
          </ac:cxnSpMkLst>
        </pc:cxnChg>
        <pc:cxnChg chg="add">
          <ac:chgData name="Kalaburgi, Akshay" userId="93292beb-5ff5-4954-b910-23df5eebf33f" providerId="ADAL" clId="{799EC664-22AA-4A6D-9F34-DB4BA1B243C6}" dt="2022-03-24T04:18:12.645" v="573" actId="26606"/>
          <ac:cxnSpMkLst>
            <pc:docMk/>
            <pc:sldMk cId="752814286" sldId="257"/>
            <ac:cxnSpMk id="44" creationId="{4977F1E1-2B6F-4BB6-899F-67D8764D83C5}"/>
          </ac:cxnSpMkLst>
        </pc:cxnChg>
        <pc:cxnChg chg="add">
          <ac:chgData name="Kalaburgi, Akshay" userId="93292beb-5ff5-4954-b910-23df5eebf33f" providerId="ADAL" clId="{799EC664-22AA-4A6D-9F34-DB4BA1B243C6}" dt="2022-03-24T04:18:12.645" v="573" actId="26606"/>
          <ac:cxnSpMkLst>
            <pc:docMk/>
            <pc:sldMk cId="752814286" sldId="257"/>
            <ac:cxnSpMk id="49" creationId="{10736E1A-F5DA-490E-93F3-6B41FD17D187}"/>
          </ac:cxnSpMkLst>
        </pc:cxnChg>
        <pc:cxnChg chg="add">
          <ac:chgData name="Kalaburgi, Akshay" userId="93292beb-5ff5-4954-b910-23df5eebf33f" providerId="ADAL" clId="{799EC664-22AA-4A6D-9F34-DB4BA1B243C6}" dt="2022-03-24T04:18:12.645" v="573" actId="26606"/>
          <ac:cxnSpMkLst>
            <pc:docMk/>
            <pc:sldMk cId="752814286" sldId="257"/>
            <ac:cxnSpMk id="51" creationId="{DF0BC6F4-2CDB-4CCF-BDC9-F976C39B889F}"/>
          </ac:cxnSpMkLst>
        </pc:cxnChg>
      </pc:sldChg>
      <pc:sldChg chg="addSp delSp modSp mod">
        <pc:chgData name="Kalaburgi, Akshay" userId="93292beb-5ff5-4954-b910-23df5eebf33f" providerId="ADAL" clId="{799EC664-22AA-4A6D-9F34-DB4BA1B243C6}" dt="2022-03-24T04:35:12.652" v="650" actId="1076"/>
        <pc:sldMkLst>
          <pc:docMk/>
          <pc:sldMk cId="3740286033" sldId="277"/>
        </pc:sldMkLst>
        <pc:spChg chg="add mod">
          <ac:chgData name="Kalaburgi, Akshay" userId="93292beb-5ff5-4954-b910-23df5eebf33f" providerId="ADAL" clId="{799EC664-22AA-4A6D-9F34-DB4BA1B243C6}" dt="2022-03-24T04:29:07.081" v="638" actId="478"/>
          <ac:spMkLst>
            <pc:docMk/>
            <pc:sldMk cId="3740286033" sldId="277"/>
            <ac:spMk id="3" creationId="{59953B59-3B29-4BC5-9B64-E971514E9D09}"/>
          </ac:spMkLst>
        </pc:spChg>
        <pc:spChg chg="del mod">
          <ac:chgData name="Kalaburgi, Akshay" userId="93292beb-5ff5-4954-b910-23df5eebf33f" providerId="ADAL" clId="{799EC664-22AA-4A6D-9F34-DB4BA1B243C6}" dt="2022-03-24T04:34:57.102" v="648" actId="478"/>
          <ac:spMkLst>
            <pc:docMk/>
            <pc:sldMk cId="3740286033" sldId="277"/>
            <ac:spMk id="5" creationId="{AFD183D7-B16E-4A9D-BC4B-D1EC347BF97E}"/>
          </ac:spMkLst>
        </pc:spChg>
        <pc:spChg chg="del mod">
          <ac:chgData name="Kalaburgi, Akshay" userId="93292beb-5ff5-4954-b910-23df5eebf33f" providerId="ADAL" clId="{799EC664-22AA-4A6D-9F34-DB4BA1B243C6}" dt="2022-03-24T04:34:42.580" v="646" actId="478"/>
          <ac:spMkLst>
            <pc:docMk/>
            <pc:sldMk cId="3740286033" sldId="277"/>
            <ac:spMk id="6" creationId="{705C33DF-36C9-49E9-B48D-A320B179C4D4}"/>
          </ac:spMkLst>
        </pc:spChg>
        <pc:spChg chg="mod">
          <ac:chgData name="Kalaburgi, Akshay" userId="93292beb-5ff5-4954-b910-23df5eebf33f" providerId="ADAL" clId="{799EC664-22AA-4A6D-9F34-DB4BA1B243C6}" dt="2022-03-24T04:35:12.652" v="650" actId="1076"/>
          <ac:spMkLst>
            <pc:docMk/>
            <pc:sldMk cId="3740286033" sldId="277"/>
            <ac:spMk id="7" creationId="{3E174092-82D3-44E0-8948-4096232ED0A7}"/>
          </ac:spMkLst>
        </pc:spChg>
        <pc:picChg chg="del">
          <ac:chgData name="Kalaburgi, Akshay" userId="93292beb-5ff5-4954-b910-23df5eebf33f" providerId="ADAL" clId="{799EC664-22AA-4A6D-9F34-DB4BA1B243C6}" dt="2022-03-24T04:29:07.081" v="638" actId="478"/>
          <ac:picMkLst>
            <pc:docMk/>
            <pc:sldMk cId="3740286033" sldId="277"/>
            <ac:picMk id="9" creationId="{91B28BF7-CE20-4F82-98B9-3F2F50D55EE4}"/>
          </ac:picMkLst>
        </pc:picChg>
      </pc:sldChg>
      <pc:sldChg chg="ord">
        <pc:chgData name="Kalaburgi, Akshay" userId="93292beb-5ff5-4954-b910-23df5eebf33f" providerId="ADAL" clId="{799EC664-22AA-4A6D-9F34-DB4BA1B243C6}" dt="2022-03-24T03:40:31.550" v="2"/>
        <pc:sldMkLst>
          <pc:docMk/>
          <pc:sldMk cId="2158886557" sldId="384"/>
        </pc:sldMkLst>
      </pc:sldChg>
      <pc:sldChg chg="modSp mod">
        <pc:chgData name="Kalaburgi, Akshay" userId="93292beb-5ff5-4954-b910-23df5eebf33f" providerId="ADAL" clId="{799EC664-22AA-4A6D-9F34-DB4BA1B243C6}" dt="2022-03-24T04:10:19.136" v="512" actId="20577"/>
        <pc:sldMkLst>
          <pc:docMk/>
          <pc:sldMk cId="2313234867" sldId="389"/>
        </pc:sldMkLst>
        <pc:spChg chg="mod">
          <ac:chgData name="Kalaburgi, Akshay" userId="93292beb-5ff5-4954-b910-23df5eebf33f" providerId="ADAL" clId="{799EC664-22AA-4A6D-9F34-DB4BA1B243C6}" dt="2022-03-24T04:10:19.136" v="512" actId="20577"/>
          <ac:spMkLst>
            <pc:docMk/>
            <pc:sldMk cId="2313234867" sldId="389"/>
            <ac:spMk id="3" creationId="{D3B60D6F-4D0F-4D33-B2A7-159C8583FF00}"/>
          </ac:spMkLst>
        </pc:spChg>
      </pc:sldChg>
      <pc:sldChg chg="addSp delSp modSp mod">
        <pc:chgData name="Kalaburgi, Akshay" userId="93292beb-5ff5-4954-b910-23df5eebf33f" providerId="ADAL" clId="{799EC664-22AA-4A6D-9F34-DB4BA1B243C6}" dt="2022-03-24T04:27:07.708" v="632" actId="20577"/>
        <pc:sldMkLst>
          <pc:docMk/>
          <pc:sldMk cId="3335658169" sldId="392"/>
        </pc:sldMkLst>
        <pc:spChg chg="add del">
          <ac:chgData name="Kalaburgi, Akshay" userId="93292beb-5ff5-4954-b910-23df5eebf33f" providerId="ADAL" clId="{799EC664-22AA-4A6D-9F34-DB4BA1B243C6}" dt="2022-03-24T04:26:39.972" v="628" actId="26606"/>
          <ac:spMkLst>
            <pc:docMk/>
            <pc:sldMk cId="3335658169" sldId="392"/>
            <ac:spMk id="3" creationId="{D9A11267-FC52-4990-8D98-010AFABA5544}"/>
          </ac:spMkLst>
        </pc:spChg>
        <pc:graphicFrameChg chg="add del mod">
          <ac:chgData name="Kalaburgi, Akshay" userId="93292beb-5ff5-4954-b910-23df5eebf33f" providerId="ADAL" clId="{799EC664-22AA-4A6D-9F34-DB4BA1B243C6}" dt="2022-03-24T04:16:07.749" v="570" actId="26606"/>
          <ac:graphicFrameMkLst>
            <pc:docMk/>
            <pc:sldMk cId="3335658169" sldId="392"/>
            <ac:graphicFrameMk id="16" creationId="{68E8DEB8-8AEF-9E21-5ED4-5F7A940D5F01}"/>
          </ac:graphicFrameMkLst>
        </pc:graphicFrameChg>
        <pc:graphicFrameChg chg="add mod">
          <ac:chgData name="Kalaburgi, Akshay" userId="93292beb-5ff5-4954-b910-23df5eebf33f" providerId="ADAL" clId="{799EC664-22AA-4A6D-9F34-DB4BA1B243C6}" dt="2022-03-24T04:27:07.708" v="632" actId="20577"/>
          <ac:graphicFrameMkLst>
            <pc:docMk/>
            <pc:sldMk cId="3335658169" sldId="392"/>
            <ac:graphicFrameMk id="17" creationId="{090B0B53-8C2B-E80B-88D1-41489EDF611D}"/>
          </ac:graphicFrameMkLst>
        </pc:graphicFrameChg>
      </pc:sldChg>
      <pc:sldChg chg="delSp modSp mod">
        <pc:chgData name="Kalaburgi, Akshay" userId="93292beb-5ff5-4954-b910-23df5eebf33f" providerId="ADAL" clId="{799EC664-22AA-4A6D-9F34-DB4BA1B243C6}" dt="2022-03-24T04:28:30.264" v="637" actId="478"/>
        <pc:sldMkLst>
          <pc:docMk/>
          <pc:sldMk cId="539614101" sldId="393"/>
        </pc:sldMkLst>
        <pc:picChg chg="del mod">
          <ac:chgData name="Kalaburgi, Akshay" userId="93292beb-5ff5-4954-b910-23df5eebf33f" providerId="ADAL" clId="{799EC664-22AA-4A6D-9F34-DB4BA1B243C6}" dt="2022-03-24T04:28:30.264" v="637" actId="478"/>
          <ac:picMkLst>
            <pc:docMk/>
            <pc:sldMk cId="539614101" sldId="393"/>
            <ac:picMk id="11" creationId="{FEE0C66A-E8DA-4A21-9637-3E6EE1189FE2}"/>
          </ac:picMkLst>
        </pc:picChg>
      </pc:sldChg>
      <pc:sldChg chg="addSp delSp modSp new mod setBg">
        <pc:chgData name="Kalaburgi, Akshay" userId="93292beb-5ff5-4954-b910-23df5eebf33f" providerId="ADAL" clId="{799EC664-22AA-4A6D-9F34-DB4BA1B243C6}" dt="2022-03-24T03:49:06.423" v="116" actId="1076"/>
        <pc:sldMkLst>
          <pc:docMk/>
          <pc:sldMk cId="76287413" sldId="394"/>
        </pc:sldMkLst>
        <pc:spChg chg="mod">
          <ac:chgData name="Kalaburgi, Akshay" userId="93292beb-5ff5-4954-b910-23df5eebf33f" providerId="ADAL" clId="{799EC664-22AA-4A6D-9F34-DB4BA1B243C6}" dt="2022-03-24T03:49:06.423" v="116" actId="1076"/>
          <ac:spMkLst>
            <pc:docMk/>
            <pc:sldMk cId="76287413" sldId="394"/>
            <ac:spMk id="2" creationId="{3059FAD2-66FA-4801-AE14-4F62458C3F5F}"/>
          </ac:spMkLst>
        </pc:spChg>
        <pc:spChg chg="add del mod">
          <ac:chgData name="Kalaburgi, Akshay" userId="93292beb-5ff5-4954-b910-23df5eebf33f" providerId="ADAL" clId="{799EC664-22AA-4A6D-9F34-DB4BA1B243C6}" dt="2022-03-24T03:47:18.150" v="78" actId="478"/>
          <ac:spMkLst>
            <pc:docMk/>
            <pc:sldMk cId="76287413" sldId="394"/>
            <ac:spMk id="3" creationId="{7CFFCC0A-4EF5-4120-A07F-FD429F128CAB}"/>
          </ac:spMkLst>
        </pc:spChg>
        <pc:spChg chg="del mod">
          <ac:chgData name="Kalaburgi, Akshay" userId="93292beb-5ff5-4954-b910-23df5eebf33f" providerId="ADAL" clId="{799EC664-22AA-4A6D-9F34-DB4BA1B243C6}" dt="2022-03-24T03:45:41.120" v="16" actId="478"/>
          <ac:spMkLst>
            <pc:docMk/>
            <pc:sldMk cId="76287413" sldId="394"/>
            <ac:spMk id="4" creationId="{2AC4FBB4-E2FD-4810-B9D4-E90F60627955}"/>
          </ac:spMkLst>
        </pc:spChg>
        <pc:spChg chg="del">
          <ac:chgData name="Kalaburgi, Akshay" userId="93292beb-5ff5-4954-b910-23df5eebf33f" providerId="ADAL" clId="{799EC664-22AA-4A6D-9F34-DB4BA1B243C6}" dt="2022-03-24T03:45:39.002" v="14" actId="478"/>
          <ac:spMkLst>
            <pc:docMk/>
            <pc:sldMk cId="76287413" sldId="394"/>
            <ac:spMk id="5" creationId="{5C2602A9-1C26-4F3D-A3BB-177E470C03E8}"/>
          </ac:spMkLst>
        </pc:spChg>
        <pc:spChg chg="del mod">
          <ac:chgData name="Kalaburgi, Akshay" userId="93292beb-5ff5-4954-b910-23df5eebf33f" providerId="ADAL" clId="{799EC664-22AA-4A6D-9F34-DB4BA1B243C6}" dt="2022-03-24T03:45:36.658" v="13"/>
          <ac:spMkLst>
            <pc:docMk/>
            <pc:sldMk cId="76287413" sldId="394"/>
            <ac:spMk id="6" creationId="{A9DD424B-83F5-4238-96C7-BF932B2B144E}"/>
          </ac:spMkLst>
        </pc:spChg>
        <pc:spChg chg="mod ord">
          <ac:chgData name="Kalaburgi, Akshay" userId="93292beb-5ff5-4954-b910-23df5eebf33f" providerId="ADAL" clId="{799EC664-22AA-4A6D-9F34-DB4BA1B243C6}" dt="2022-03-24T03:47:21.548" v="80" actId="26606"/>
          <ac:spMkLst>
            <pc:docMk/>
            <pc:sldMk cId="76287413" sldId="394"/>
            <ac:spMk id="7" creationId="{7C0F01EB-4A61-4C59-BD47-7005BD2B02FD}"/>
          </ac:spMkLst>
        </pc:spChg>
        <pc:spChg chg="del mod">
          <ac:chgData name="Kalaburgi, Akshay" userId="93292beb-5ff5-4954-b910-23df5eebf33f" providerId="ADAL" clId="{799EC664-22AA-4A6D-9F34-DB4BA1B243C6}" dt="2022-03-24T03:48:57.412" v="115" actId="478"/>
          <ac:spMkLst>
            <pc:docMk/>
            <pc:sldMk cId="76287413" sldId="394"/>
            <ac:spMk id="8" creationId="{E3B9DA7F-FBA8-4C8B-9E51-7E4C1EAFB9CD}"/>
          </ac:spMkLst>
        </pc:spChg>
        <pc:spChg chg="mod ord">
          <ac:chgData name="Kalaburgi, Akshay" userId="93292beb-5ff5-4954-b910-23df5eebf33f" providerId="ADAL" clId="{799EC664-22AA-4A6D-9F34-DB4BA1B243C6}" dt="2022-03-24T03:48:45.849" v="112" actId="1076"/>
          <ac:spMkLst>
            <pc:docMk/>
            <pc:sldMk cId="76287413" sldId="394"/>
            <ac:spMk id="9" creationId="{F79AB234-B2B3-4EB7-942E-A6D10B50B53E}"/>
          </ac:spMkLst>
        </pc:spChg>
        <pc:spChg chg="add del mod">
          <ac:chgData name="Kalaburgi, Akshay" userId="93292beb-5ff5-4954-b910-23df5eebf33f" providerId="ADAL" clId="{799EC664-22AA-4A6D-9F34-DB4BA1B243C6}" dt="2022-03-24T03:48:24.007" v="94" actId="20577"/>
          <ac:spMkLst>
            <pc:docMk/>
            <pc:sldMk cId="76287413" sldId="394"/>
            <ac:spMk id="10" creationId="{541902F2-0F41-419D-B0A0-AAE81585AEDE}"/>
          </ac:spMkLst>
        </pc:spChg>
        <pc:spChg chg="add del mod">
          <ac:chgData name="Kalaburgi, Akshay" userId="93292beb-5ff5-4954-b910-23df5eebf33f" providerId="ADAL" clId="{799EC664-22AA-4A6D-9F34-DB4BA1B243C6}" dt="2022-03-24T03:47:05.456" v="71" actId="478"/>
          <ac:spMkLst>
            <pc:docMk/>
            <pc:sldMk cId="76287413" sldId="394"/>
            <ac:spMk id="11" creationId="{48F03D5D-627D-4182-8991-BBBC161511A2}"/>
          </ac:spMkLst>
        </pc:spChg>
        <pc:spChg chg="add del mod">
          <ac:chgData name="Kalaburgi, Akshay" userId="93292beb-5ff5-4954-b910-23df5eebf33f" providerId="ADAL" clId="{799EC664-22AA-4A6D-9F34-DB4BA1B243C6}" dt="2022-03-24T03:47:00.059" v="57" actId="21"/>
          <ac:spMkLst>
            <pc:docMk/>
            <pc:sldMk cId="76287413" sldId="394"/>
            <ac:spMk id="12" creationId="{399A4DCF-38B8-4C9E-AA48-FD48767EED05}"/>
          </ac:spMkLst>
        </pc:spChg>
        <pc:spChg chg="add">
          <ac:chgData name="Kalaburgi, Akshay" userId="93292beb-5ff5-4954-b910-23df5eebf33f" providerId="ADAL" clId="{799EC664-22AA-4A6D-9F34-DB4BA1B243C6}" dt="2022-03-24T03:47:21.548" v="80" actId="26606"/>
          <ac:spMkLst>
            <pc:docMk/>
            <pc:sldMk cId="76287413" sldId="394"/>
            <ac:spMk id="73" creationId="{1CE580D1-F917-4567-AFB4-99AA9B52ADF0}"/>
          </ac:spMkLst>
        </pc:spChg>
        <pc:spChg chg="add del">
          <ac:chgData name="Kalaburgi, Akshay" userId="93292beb-5ff5-4954-b910-23df5eebf33f" providerId="ADAL" clId="{799EC664-22AA-4A6D-9F34-DB4BA1B243C6}" dt="2022-03-24T03:47:03.549" v="66" actId="26606"/>
          <ac:spMkLst>
            <pc:docMk/>
            <pc:sldMk cId="76287413" sldId="394"/>
            <ac:spMk id="75" creationId="{1CE580D1-F917-4567-AFB4-99AA9B52ADF0}"/>
          </ac:spMkLst>
        </pc:spChg>
        <pc:spChg chg="add del">
          <ac:chgData name="Kalaburgi, Akshay" userId="93292beb-5ff5-4954-b910-23df5eebf33f" providerId="ADAL" clId="{799EC664-22AA-4A6D-9F34-DB4BA1B243C6}" dt="2022-03-24T03:47:03.549" v="66" actId="26606"/>
          <ac:spMkLst>
            <pc:docMk/>
            <pc:sldMk cId="76287413" sldId="394"/>
            <ac:spMk id="83" creationId="{ECF9E76A-BE1D-4850-B32D-718810A42733}"/>
          </ac:spMkLst>
        </pc:spChg>
        <pc:spChg chg="add del">
          <ac:chgData name="Kalaburgi, Akshay" userId="93292beb-5ff5-4954-b910-23df5eebf33f" providerId="ADAL" clId="{799EC664-22AA-4A6D-9F34-DB4BA1B243C6}" dt="2022-03-24T03:47:03.549" v="66" actId="26606"/>
          <ac:spMkLst>
            <pc:docMk/>
            <pc:sldMk cId="76287413" sldId="394"/>
            <ac:spMk id="85" creationId="{926401C1-9077-49F4-BC8C-F2D7AAEDF88D}"/>
          </ac:spMkLst>
        </pc:spChg>
        <pc:spChg chg="add">
          <ac:chgData name="Kalaburgi, Akshay" userId="93292beb-5ff5-4954-b910-23df5eebf33f" providerId="ADAL" clId="{799EC664-22AA-4A6D-9F34-DB4BA1B243C6}" dt="2022-03-24T03:47:21.548" v="80" actId="26606"/>
          <ac:spMkLst>
            <pc:docMk/>
            <pc:sldMk cId="76287413" sldId="394"/>
            <ac:spMk id="1034" creationId="{021A4066-B261-49FE-952E-A0FE3EE75CD2}"/>
          </ac:spMkLst>
        </pc:spChg>
        <pc:spChg chg="add">
          <ac:chgData name="Kalaburgi, Akshay" userId="93292beb-5ff5-4954-b910-23df5eebf33f" providerId="ADAL" clId="{799EC664-22AA-4A6D-9F34-DB4BA1B243C6}" dt="2022-03-24T03:47:21.548" v="80" actId="26606"/>
          <ac:spMkLst>
            <pc:docMk/>
            <pc:sldMk cId="76287413" sldId="394"/>
            <ac:spMk id="1036" creationId="{81958111-BC13-4D45-AB27-0C2C83F9BA64}"/>
          </ac:spMkLst>
        </pc:spChg>
        <pc:grpChg chg="add del">
          <ac:chgData name="Kalaburgi, Akshay" userId="93292beb-5ff5-4954-b910-23df5eebf33f" providerId="ADAL" clId="{799EC664-22AA-4A6D-9F34-DB4BA1B243C6}" dt="2022-03-24T03:47:03.549" v="66" actId="26606"/>
          <ac:grpSpMkLst>
            <pc:docMk/>
            <pc:sldMk cId="76287413" sldId="394"/>
            <ac:grpSpMk id="87" creationId="{6F4DCDBC-53A5-4E64-9410-90FAC8F19A6B}"/>
          </ac:grpSpMkLst>
        </pc:grpChg>
        <pc:grpChg chg="add">
          <ac:chgData name="Kalaburgi, Akshay" userId="93292beb-5ff5-4954-b910-23df5eebf33f" providerId="ADAL" clId="{799EC664-22AA-4A6D-9F34-DB4BA1B243C6}" dt="2022-03-24T03:47:21.548" v="80" actId="26606"/>
          <ac:grpSpMkLst>
            <pc:docMk/>
            <pc:sldMk cId="76287413" sldId="394"/>
            <ac:grpSpMk id="1037" creationId="{82188758-E18A-4CE5-9D03-F4BF5D887C3F}"/>
          </ac:grpSpMkLst>
        </pc:grpChg>
        <pc:picChg chg="add del">
          <ac:chgData name="Kalaburgi, Akshay" userId="93292beb-5ff5-4954-b910-23df5eebf33f" providerId="ADAL" clId="{799EC664-22AA-4A6D-9F34-DB4BA1B243C6}" dt="2022-03-24T03:47:03.549" v="66" actId="26606"/>
          <ac:picMkLst>
            <pc:docMk/>
            <pc:sldMk cId="76287413" sldId="394"/>
            <ac:picMk id="77" creationId="{1F5620B8-A2D8-4568-B566-F0453A0D9167}"/>
          </ac:picMkLst>
        </pc:picChg>
        <pc:picChg chg="add del">
          <ac:chgData name="Kalaburgi, Akshay" userId="93292beb-5ff5-4954-b910-23df5eebf33f" providerId="ADAL" clId="{799EC664-22AA-4A6D-9F34-DB4BA1B243C6}" dt="2022-03-24T03:47:03.549" v="66" actId="26606"/>
          <ac:picMkLst>
            <pc:docMk/>
            <pc:sldMk cId="76287413" sldId="394"/>
            <ac:picMk id="93" creationId="{F03E1F11-377D-4B2D-857A-B5FC620E1422}"/>
          </ac:picMkLst>
        </pc:picChg>
        <pc:picChg chg="add del mod">
          <ac:chgData name="Kalaburgi, Akshay" userId="93292beb-5ff5-4954-b910-23df5eebf33f" providerId="ADAL" clId="{799EC664-22AA-4A6D-9F34-DB4BA1B243C6}" dt="2022-03-24T03:44:59.552" v="11" actId="478"/>
          <ac:picMkLst>
            <pc:docMk/>
            <pc:sldMk cId="76287413" sldId="394"/>
            <ac:picMk id="1026" creationId="{F2F2C002-51D8-49CC-94DF-0CF17C4A5398}"/>
          </ac:picMkLst>
        </pc:picChg>
        <pc:picChg chg="add del mod">
          <ac:chgData name="Kalaburgi, Akshay" userId="93292beb-5ff5-4954-b910-23df5eebf33f" providerId="ADAL" clId="{799EC664-22AA-4A6D-9F34-DB4BA1B243C6}" dt="2022-03-24T03:47:21.548" v="80" actId="26606"/>
          <ac:picMkLst>
            <pc:docMk/>
            <pc:sldMk cId="76287413" sldId="394"/>
            <ac:picMk id="1028" creationId="{E371DADB-2C03-452A-9B24-B8BAB784DA6B}"/>
          </ac:picMkLst>
        </pc:picChg>
        <pc:picChg chg="add del mod">
          <ac:chgData name="Kalaburgi, Akshay" userId="93292beb-5ff5-4954-b910-23df5eebf33f" providerId="ADAL" clId="{799EC664-22AA-4A6D-9F34-DB4BA1B243C6}" dt="2022-03-24T03:47:03.556" v="67"/>
          <ac:picMkLst>
            <pc:docMk/>
            <pc:sldMk cId="76287413" sldId="394"/>
            <ac:picMk id="1030" creationId="{1F523FE8-3897-4067-B176-6F4438D36753}"/>
          </ac:picMkLst>
        </pc:picChg>
        <pc:picChg chg="add">
          <ac:chgData name="Kalaburgi, Akshay" userId="93292beb-5ff5-4954-b910-23df5eebf33f" providerId="ADAL" clId="{799EC664-22AA-4A6D-9F34-DB4BA1B243C6}" dt="2022-03-24T03:47:21.548" v="80" actId="26606"/>
          <ac:picMkLst>
            <pc:docMk/>
            <pc:sldMk cId="76287413" sldId="394"/>
            <ac:picMk id="1031" creationId="{1F5620B8-A2D8-4568-B566-F0453A0D9167}"/>
          </ac:picMkLst>
        </pc:picChg>
        <pc:picChg chg="add">
          <ac:chgData name="Kalaburgi, Akshay" userId="93292beb-5ff5-4954-b910-23df5eebf33f" providerId="ADAL" clId="{799EC664-22AA-4A6D-9F34-DB4BA1B243C6}" dt="2022-03-24T03:47:21.548" v="80" actId="26606"/>
          <ac:picMkLst>
            <pc:docMk/>
            <pc:sldMk cId="76287413" sldId="394"/>
            <ac:picMk id="1038" creationId="{D42F4933-2ECF-4EE5-BCE4-F19E3CA609FE}"/>
          </ac:picMkLst>
        </pc:picChg>
        <pc:cxnChg chg="add del">
          <ac:chgData name="Kalaburgi, Akshay" userId="93292beb-5ff5-4954-b910-23df5eebf33f" providerId="ADAL" clId="{799EC664-22AA-4A6D-9F34-DB4BA1B243C6}" dt="2022-03-24T03:47:03.549" v="66" actId="26606"/>
          <ac:cxnSpMkLst>
            <pc:docMk/>
            <pc:sldMk cId="76287413" sldId="394"/>
            <ac:cxnSpMk id="79" creationId="{1C7D2BA4-4B7A-4596-8BCC-5CF715423894}"/>
          </ac:cxnSpMkLst>
        </pc:cxnChg>
        <pc:cxnChg chg="add del">
          <ac:chgData name="Kalaburgi, Akshay" userId="93292beb-5ff5-4954-b910-23df5eebf33f" providerId="ADAL" clId="{799EC664-22AA-4A6D-9F34-DB4BA1B243C6}" dt="2022-03-24T03:47:03.549" v="66" actId="26606"/>
          <ac:cxnSpMkLst>
            <pc:docMk/>
            <pc:sldMk cId="76287413" sldId="394"/>
            <ac:cxnSpMk id="81" creationId="{4977F1E1-2B6F-4BB6-899F-67D8764D83C5}"/>
          </ac:cxnSpMkLst>
        </pc:cxnChg>
        <pc:cxnChg chg="add del">
          <ac:chgData name="Kalaburgi, Akshay" userId="93292beb-5ff5-4954-b910-23df5eebf33f" providerId="ADAL" clId="{799EC664-22AA-4A6D-9F34-DB4BA1B243C6}" dt="2022-03-24T03:47:03.549" v="66" actId="26606"/>
          <ac:cxnSpMkLst>
            <pc:docMk/>
            <pc:sldMk cId="76287413" sldId="394"/>
            <ac:cxnSpMk id="91" creationId="{10736E1A-F5DA-490E-93F3-6B41FD17D187}"/>
          </ac:cxnSpMkLst>
        </pc:cxnChg>
        <pc:cxnChg chg="add del">
          <ac:chgData name="Kalaburgi, Akshay" userId="93292beb-5ff5-4954-b910-23df5eebf33f" providerId="ADAL" clId="{799EC664-22AA-4A6D-9F34-DB4BA1B243C6}" dt="2022-03-24T03:47:03.549" v="66" actId="26606"/>
          <ac:cxnSpMkLst>
            <pc:docMk/>
            <pc:sldMk cId="76287413" sldId="394"/>
            <ac:cxnSpMk id="95" creationId="{DF0BC6F4-2CDB-4CCF-BDC9-F976C39B889F}"/>
          </ac:cxnSpMkLst>
        </pc:cxnChg>
        <pc:cxnChg chg="add">
          <ac:chgData name="Kalaburgi, Akshay" userId="93292beb-5ff5-4954-b910-23df5eebf33f" providerId="ADAL" clId="{799EC664-22AA-4A6D-9F34-DB4BA1B243C6}" dt="2022-03-24T03:47:21.548" v="80" actId="26606"/>
          <ac:cxnSpMkLst>
            <pc:docMk/>
            <pc:sldMk cId="76287413" sldId="394"/>
            <ac:cxnSpMk id="1032" creationId="{1C7D2BA4-4B7A-4596-8BCC-5CF715423894}"/>
          </ac:cxnSpMkLst>
        </pc:cxnChg>
        <pc:cxnChg chg="add">
          <ac:chgData name="Kalaburgi, Akshay" userId="93292beb-5ff5-4954-b910-23df5eebf33f" providerId="ADAL" clId="{799EC664-22AA-4A6D-9F34-DB4BA1B243C6}" dt="2022-03-24T03:47:21.548" v="80" actId="26606"/>
          <ac:cxnSpMkLst>
            <pc:docMk/>
            <pc:sldMk cId="76287413" sldId="394"/>
            <ac:cxnSpMk id="1033" creationId="{C9D4B225-18E9-4C5B-94D8-2ABE6D161E4A}"/>
          </ac:cxnSpMkLst>
        </pc:cxnChg>
        <pc:cxnChg chg="add">
          <ac:chgData name="Kalaburgi, Akshay" userId="93292beb-5ff5-4954-b910-23df5eebf33f" providerId="ADAL" clId="{799EC664-22AA-4A6D-9F34-DB4BA1B243C6}" dt="2022-03-24T03:47:21.548" v="80" actId="26606"/>
          <ac:cxnSpMkLst>
            <pc:docMk/>
            <pc:sldMk cId="76287413" sldId="394"/>
            <ac:cxnSpMk id="1035" creationId="{381B4579-E2EA-4BD7-94FF-0A0BEE135C6B}"/>
          </ac:cxnSpMkLst>
        </pc:cxnChg>
        <pc:cxnChg chg="add">
          <ac:chgData name="Kalaburgi, Akshay" userId="93292beb-5ff5-4954-b910-23df5eebf33f" providerId="ADAL" clId="{799EC664-22AA-4A6D-9F34-DB4BA1B243C6}" dt="2022-03-24T03:47:21.548" v="80" actId="26606"/>
          <ac:cxnSpMkLst>
            <pc:docMk/>
            <pc:sldMk cId="76287413" sldId="394"/>
            <ac:cxnSpMk id="1039" creationId="{C6FAC23C-014D-4AC5-AD1B-36F7D0E7EF32}"/>
          </ac:cxnSpMkLst>
        </pc:cxnChg>
      </pc:sldChg>
      <pc:sldChg chg="addSp delSp modSp new mod setBg setClrOvrMap">
        <pc:chgData name="Kalaburgi, Akshay" userId="93292beb-5ff5-4954-b910-23df5eebf33f" providerId="ADAL" clId="{799EC664-22AA-4A6D-9F34-DB4BA1B243C6}" dt="2022-03-24T03:58:46.306" v="355" actId="20577"/>
        <pc:sldMkLst>
          <pc:docMk/>
          <pc:sldMk cId="3946608535" sldId="395"/>
        </pc:sldMkLst>
        <pc:spChg chg="mod">
          <ac:chgData name="Kalaburgi, Akshay" userId="93292beb-5ff5-4954-b910-23df5eebf33f" providerId="ADAL" clId="{799EC664-22AA-4A6D-9F34-DB4BA1B243C6}" dt="2022-03-24T03:56:20.012" v="204" actId="26606"/>
          <ac:spMkLst>
            <pc:docMk/>
            <pc:sldMk cId="3946608535" sldId="395"/>
            <ac:spMk id="2" creationId="{94D1602F-F755-49FE-A98C-05DD69954C95}"/>
          </ac:spMkLst>
        </pc:spChg>
        <pc:spChg chg="del mod">
          <ac:chgData name="Kalaburgi, Akshay" userId="93292beb-5ff5-4954-b910-23df5eebf33f" providerId="ADAL" clId="{799EC664-22AA-4A6D-9F34-DB4BA1B243C6}" dt="2022-03-24T03:49:14.640" v="118" actId="478"/>
          <ac:spMkLst>
            <pc:docMk/>
            <pc:sldMk cId="3946608535" sldId="395"/>
            <ac:spMk id="3" creationId="{DD1CA48B-D7DE-4D68-A71D-8BB004B26393}"/>
          </ac:spMkLst>
        </pc:spChg>
        <pc:spChg chg="del mod">
          <ac:chgData name="Kalaburgi, Akshay" userId="93292beb-5ff5-4954-b910-23df5eebf33f" providerId="ADAL" clId="{799EC664-22AA-4A6D-9F34-DB4BA1B243C6}" dt="2022-03-24T03:49:16.326" v="120" actId="478"/>
          <ac:spMkLst>
            <pc:docMk/>
            <pc:sldMk cId="3946608535" sldId="395"/>
            <ac:spMk id="4" creationId="{6EFAF865-CADC-45CF-AF73-4F601F941102}"/>
          </ac:spMkLst>
        </pc:spChg>
        <pc:spChg chg="del mod">
          <ac:chgData name="Kalaburgi, Akshay" userId="93292beb-5ff5-4954-b910-23df5eebf33f" providerId="ADAL" clId="{799EC664-22AA-4A6D-9F34-DB4BA1B243C6}" dt="2022-03-24T03:49:18.555" v="122" actId="478"/>
          <ac:spMkLst>
            <pc:docMk/>
            <pc:sldMk cId="3946608535" sldId="395"/>
            <ac:spMk id="5" creationId="{561225B6-6422-4629-A340-6E5A5228D135}"/>
          </ac:spMkLst>
        </pc:spChg>
        <pc:spChg chg="del mod">
          <ac:chgData name="Kalaburgi, Akshay" userId="93292beb-5ff5-4954-b910-23df5eebf33f" providerId="ADAL" clId="{799EC664-22AA-4A6D-9F34-DB4BA1B243C6}" dt="2022-03-24T03:50:56.055" v="124"/>
          <ac:spMkLst>
            <pc:docMk/>
            <pc:sldMk cId="3946608535" sldId="395"/>
            <ac:spMk id="6" creationId="{D84114FF-E647-40C1-A6E5-984C39DD1789}"/>
          </ac:spMkLst>
        </pc:spChg>
        <pc:spChg chg="del mod ord">
          <ac:chgData name="Kalaburgi, Akshay" userId="93292beb-5ff5-4954-b910-23df5eebf33f" providerId="ADAL" clId="{799EC664-22AA-4A6D-9F34-DB4BA1B243C6}" dt="2022-03-24T03:56:43.970" v="209" actId="478"/>
          <ac:spMkLst>
            <pc:docMk/>
            <pc:sldMk cId="3946608535" sldId="395"/>
            <ac:spMk id="7" creationId="{6B60A402-C2A9-4B4C-996C-062A2688AC3B}"/>
          </ac:spMkLst>
        </pc:spChg>
        <pc:spChg chg="del mod ord">
          <ac:chgData name="Kalaburgi, Akshay" userId="93292beb-5ff5-4954-b910-23df5eebf33f" providerId="ADAL" clId="{799EC664-22AA-4A6D-9F34-DB4BA1B243C6}" dt="2022-03-24T03:53:21.045" v="161" actId="478"/>
          <ac:spMkLst>
            <pc:docMk/>
            <pc:sldMk cId="3946608535" sldId="395"/>
            <ac:spMk id="8" creationId="{08984560-908B-497B-944E-7D2DCF977C7F}"/>
          </ac:spMkLst>
        </pc:spChg>
        <pc:spChg chg="del mod">
          <ac:chgData name="Kalaburgi, Akshay" userId="93292beb-5ff5-4954-b910-23df5eebf33f" providerId="ADAL" clId="{799EC664-22AA-4A6D-9F34-DB4BA1B243C6}" dt="2022-03-24T03:53:46.245" v="183" actId="478"/>
          <ac:spMkLst>
            <pc:docMk/>
            <pc:sldMk cId="3946608535" sldId="395"/>
            <ac:spMk id="9" creationId="{58972644-ABE5-4C55-A0ED-95696DF5FB9A}"/>
          </ac:spMkLst>
        </pc:spChg>
        <pc:spChg chg="mod ord">
          <ac:chgData name="Kalaburgi, Akshay" userId="93292beb-5ff5-4954-b910-23df5eebf33f" providerId="ADAL" clId="{799EC664-22AA-4A6D-9F34-DB4BA1B243C6}" dt="2022-03-24T03:58:46.306" v="355" actId="20577"/>
          <ac:spMkLst>
            <pc:docMk/>
            <pc:sldMk cId="3946608535" sldId="395"/>
            <ac:spMk id="10" creationId="{48FAC2AA-AF84-479F-B5D0-848075CC1395}"/>
          </ac:spMkLst>
        </pc:spChg>
        <pc:spChg chg="add del mod">
          <ac:chgData name="Kalaburgi, Akshay" userId="93292beb-5ff5-4954-b910-23df5eebf33f" providerId="ADAL" clId="{799EC664-22AA-4A6D-9F34-DB4BA1B243C6}" dt="2022-03-24T03:52:11.573" v="140"/>
          <ac:spMkLst>
            <pc:docMk/>
            <pc:sldMk cId="3946608535" sldId="395"/>
            <ac:spMk id="11" creationId="{3CF38DE1-4F77-4B55-BBBC-98F5EE608A48}"/>
          </ac:spMkLst>
        </pc:spChg>
        <pc:spChg chg="add del mod">
          <ac:chgData name="Kalaburgi, Akshay" userId="93292beb-5ff5-4954-b910-23df5eebf33f" providerId="ADAL" clId="{799EC664-22AA-4A6D-9F34-DB4BA1B243C6}" dt="2022-03-24T03:52:15.286" v="142" actId="478"/>
          <ac:spMkLst>
            <pc:docMk/>
            <pc:sldMk cId="3946608535" sldId="395"/>
            <ac:spMk id="14" creationId="{D8C1A670-A725-421C-9905-76FC39D7E798}"/>
          </ac:spMkLst>
        </pc:spChg>
        <pc:spChg chg="add del mod">
          <ac:chgData name="Kalaburgi, Akshay" userId="93292beb-5ff5-4954-b910-23df5eebf33f" providerId="ADAL" clId="{799EC664-22AA-4A6D-9F34-DB4BA1B243C6}" dt="2022-03-24T03:52:39.895" v="148" actId="931"/>
          <ac:spMkLst>
            <pc:docMk/>
            <pc:sldMk cId="3946608535" sldId="395"/>
            <ac:spMk id="15" creationId="{2D2AFD61-9C21-421D-8983-6B6F6B1CDE5E}"/>
          </ac:spMkLst>
        </pc:spChg>
        <pc:spChg chg="add del mod">
          <ac:chgData name="Kalaburgi, Akshay" userId="93292beb-5ff5-4954-b910-23df5eebf33f" providerId="ADAL" clId="{799EC664-22AA-4A6D-9F34-DB4BA1B243C6}" dt="2022-03-24T03:55:35.780" v="194"/>
          <ac:spMkLst>
            <pc:docMk/>
            <pc:sldMk cId="3946608535" sldId="395"/>
            <ac:spMk id="19" creationId="{055D6814-EDFE-4001-A32F-FD458DC71973}"/>
          </ac:spMkLst>
        </pc:spChg>
        <pc:spChg chg="add del mod">
          <ac:chgData name="Kalaburgi, Akshay" userId="93292beb-5ff5-4954-b910-23df5eebf33f" providerId="ADAL" clId="{799EC664-22AA-4A6D-9F34-DB4BA1B243C6}" dt="2022-03-24T03:56:12.773" v="201" actId="931"/>
          <ac:spMkLst>
            <pc:docMk/>
            <pc:sldMk cId="3946608535" sldId="395"/>
            <ac:spMk id="20" creationId="{136B2AFD-BCCE-46D8-99BD-E2C911746BE5}"/>
          </ac:spMkLst>
        </pc:spChg>
        <pc:spChg chg="add del">
          <ac:chgData name="Kalaburgi, Akshay" userId="93292beb-5ff5-4954-b910-23df5eebf33f" providerId="ADAL" clId="{799EC664-22AA-4A6D-9F34-DB4BA1B243C6}" dt="2022-03-24T03:53:14.282" v="160" actId="26606"/>
          <ac:spMkLst>
            <pc:docMk/>
            <pc:sldMk cId="3946608535" sldId="395"/>
            <ac:spMk id="71" creationId="{1CE580D1-F917-4567-AFB4-99AA9B52ADF0}"/>
          </ac:spMkLst>
        </pc:spChg>
        <pc:spChg chg="add del">
          <ac:chgData name="Kalaburgi, Akshay" userId="93292beb-5ff5-4954-b910-23df5eebf33f" providerId="ADAL" clId="{799EC664-22AA-4A6D-9F34-DB4BA1B243C6}" dt="2022-03-24T03:53:14.228" v="159" actId="26606"/>
          <ac:spMkLst>
            <pc:docMk/>
            <pc:sldMk cId="3946608535" sldId="395"/>
            <ac:spMk id="86" creationId="{1CE580D1-F917-4567-AFB4-99AA9B52ADF0}"/>
          </ac:spMkLst>
        </pc:spChg>
        <pc:spChg chg="add del">
          <ac:chgData name="Kalaburgi, Akshay" userId="93292beb-5ff5-4954-b910-23df5eebf33f" providerId="ADAL" clId="{799EC664-22AA-4A6D-9F34-DB4BA1B243C6}" dt="2022-03-24T03:53:14.228" v="159" actId="26606"/>
          <ac:spMkLst>
            <pc:docMk/>
            <pc:sldMk cId="3946608535" sldId="395"/>
            <ac:spMk id="94" creationId="{C6870151-9189-4C3A-8379-EF3D95827A0A}"/>
          </ac:spMkLst>
        </pc:spChg>
        <pc:spChg chg="add del">
          <ac:chgData name="Kalaburgi, Akshay" userId="93292beb-5ff5-4954-b910-23df5eebf33f" providerId="ADAL" clId="{799EC664-22AA-4A6D-9F34-DB4BA1B243C6}" dt="2022-03-24T03:53:14.228" v="159" actId="26606"/>
          <ac:spMkLst>
            <pc:docMk/>
            <pc:sldMk cId="3946608535" sldId="395"/>
            <ac:spMk id="96" creationId="{123EA69C-102A-4DD0-9547-05DCD271D159}"/>
          </ac:spMkLst>
        </pc:spChg>
        <pc:spChg chg="add del">
          <ac:chgData name="Kalaburgi, Akshay" userId="93292beb-5ff5-4954-b910-23df5eebf33f" providerId="ADAL" clId="{799EC664-22AA-4A6D-9F34-DB4BA1B243C6}" dt="2022-03-24T03:53:14.228" v="159" actId="26606"/>
          <ac:spMkLst>
            <pc:docMk/>
            <pc:sldMk cId="3946608535" sldId="395"/>
            <ac:spMk id="98" creationId="{6A862265-5CA3-4C40-8582-7534C3B03C2A}"/>
          </ac:spMkLst>
        </pc:spChg>
        <pc:spChg chg="add del">
          <ac:chgData name="Kalaburgi, Akshay" userId="93292beb-5ff5-4954-b910-23df5eebf33f" providerId="ADAL" clId="{799EC664-22AA-4A6D-9F34-DB4BA1B243C6}" dt="2022-03-24T03:53:14.228" v="159" actId="26606"/>
          <ac:spMkLst>
            <pc:docMk/>
            <pc:sldMk cId="3946608535" sldId="395"/>
            <ac:spMk id="100" creationId="{600EF80B-0391-4082-9AF5-F15B091B4CE9}"/>
          </ac:spMkLst>
        </pc:spChg>
        <pc:spChg chg="add del">
          <ac:chgData name="Kalaburgi, Akshay" userId="93292beb-5ff5-4954-b910-23df5eebf33f" providerId="ADAL" clId="{799EC664-22AA-4A6D-9F34-DB4BA1B243C6}" dt="2022-03-24T03:53:14.228" v="159" actId="26606"/>
          <ac:spMkLst>
            <pc:docMk/>
            <pc:sldMk cId="3946608535" sldId="395"/>
            <ac:spMk id="104" creationId="{3FBF03E8-C602-4192-9C52-F84B29FDCC88}"/>
          </ac:spMkLst>
        </pc:spChg>
        <pc:spChg chg="add del">
          <ac:chgData name="Kalaburgi, Akshay" userId="93292beb-5ff5-4954-b910-23df5eebf33f" providerId="ADAL" clId="{799EC664-22AA-4A6D-9F34-DB4BA1B243C6}" dt="2022-03-24T03:56:20.012" v="204" actId="26606"/>
          <ac:spMkLst>
            <pc:docMk/>
            <pc:sldMk cId="3946608535" sldId="395"/>
            <ac:spMk id="107" creationId="{1CE580D1-F917-4567-AFB4-99AA9B52ADF0}"/>
          </ac:spMkLst>
        </pc:spChg>
        <pc:spChg chg="add del">
          <ac:chgData name="Kalaburgi, Akshay" userId="93292beb-5ff5-4954-b910-23df5eebf33f" providerId="ADAL" clId="{799EC664-22AA-4A6D-9F34-DB4BA1B243C6}" dt="2022-03-24T03:56:20.012" v="204" actId="26606"/>
          <ac:spMkLst>
            <pc:docMk/>
            <pc:sldMk cId="3946608535" sldId="395"/>
            <ac:spMk id="111" creationId="{021A4066-B261-49FE-952E-A0FE3EE75CD2}"/>
          </ac:spMkLst>
        </pc:spChg>
        <pc:spChg chg="add del">
          <ac:chgData name="Kalaburgi, Akshay" userId="93292beb-5ff5-4954-b910-23df5eebf33f" providerId="ADAL" clId="{799EC664-22AA-4A6D-9F34-DB4BA1B243C6}" dt="2022-03-24T03:56:20.012" v="204" actId="26606"/>
          <ac:spMkLst>
            <pc:docMk/>
            <pc:sldMk cId="3946608535" sldId="395"/>
            <ac:spMk id="113" creationId="{81958111-BC13-4D45-AB27-0C2C83F9BA64}"/>
          </ac:spMkLst>
        </pc:spChg>
        <pc:spChg chg="add del">
          <ac:chgData name="Kalaburgi, Akshay" userId="93292beb-5ff5-4954-b910-23df5eebf33f" providerId="ADAL" clId="{799EC664-22AA-4A6D-9F34-DB4BA1B243C6}" dt="2022-03-24T03:56:51.658" v="211" actId="26606"/>
          <ac:spMkLst>
            <pc:docMk/>
            <pc:sldMk cId="3946608535" sldId="395"/>
            <ac:spMk id="121" creationId="{1CE580D1-F917-4567-AFB4-99AA9B52ADF0}"/>
          </ac:spMkLst>
        </pc:spChg>
        <pc:spChg chg="add del">
          <ac:chgData name="Kalaburgi, Akshay" userId="93292beb-5ff5-4954-b910-23df5eebf33f" providerId="ADAL" clId="{799EC664-22AA-4A6D-9F34-DB4BA1B243C6}" dt="2022-03-24T03:56:51.658" v="211" actId="26606"/>
          <ac:spMkLst>
            <pc:docMk/>
            <pc:sldMk cId="3946608535" sldId="395"/>
            <ac:spMk id="129" creationId="{5BB14454-D00C-4958-BB39-F5F9F3ACD499}"/>
          </ac:spMkLst>
        </pc:spChg>
        <pc:spChg chg="add del">
          <ac:chgData name="Kalaburgi, Akshay" userId="93292beb-5ff5-4954-b910-23df5eebf33f" providerId="ADAL" clId="{799EC664-22AA-4A6D-9F34-DB4BA1B243C6}" dt="2022-03-24T03:56:51.658" v="211" actId="26606"/>
          <ac:spMkLst>
            <pc:docMk/>
            <pc:sldMk cId="3946608535" sldId="395"/>
            <ac:spMk id="133" creationId="{A1084370-0E70-4003-9787-3490FCC20E13}"/>
          </ac:spMkLst>
        </pc:spChg>
        <pc:spChg chg="add del">
          <ac:chgData name="Kalaburgi, Akshay" userId="93292beb-5ff5-4954-b910-23df5eebf33f" providerId="ADAL" clId="{799EC664-22AA-4A6D-9F34-DB4BA1B243C6}" dt="2022-03-24T03:56:51.658" v="211" actId="26606"/>
          <ac:spMkLst>
            <pc:docMk/>
            <pc:sldMk cId="3946608535" sldId="395"/>
            <ac:spMk id="146" creationId="{0CABCAE3-64FC-4149-819F-2C1812824154}"/>
          </ac:spMkLst>
        </pc:spChg>
        <pc:spChg chg="add del">
          <ac:chgData name="Kalaburgi, Akshay" userId="93292beb-5ff5-4954-b910-23df5eebf33f" providerId="ADAL" clId="{799EC664-22AA-4A6D-9F34-DB4BA1B243C6}" dt="2022-03-24T03:56:51.658" v="211" actId="26606"/>
          <ac:spMkLst>
            <pc:docMk/>
            <pc:sldMk cId="3946608535" sldId="395"/>
            <ac:spMk id="154" creationId="{1669046F-5838-4C7A-BBE8-A77F40FD9C7F}"/>
          </ac:spMkLst>
        </pc:spChg>
        <pc:spChg chg="add del">
          <ac:chgData name="Kalaburgi, Akshay" userId="93292beb-5ff5-4954-b910-23df5eebf33f" providerId="ADAL" clId="{799EC664-22AA-4A6D-9F34-DB4BA1B243C6}" dt="2022-03-24T03:56:51.658" v="211" actId="26606"/>
          <ac:spMkLst>
            <pc:docMk/>
            <pc:sldMk cId="3946608535" sldId="395"/>
            <ac:spMk id="156" creationId="{2D5E6CDB-92ED-43A1-9491-C46E2C8E9956}"/>
          </ac:spMkLst>
        </pc:spChg>
        <pc:spChg chg="add del">
          <ac:chgData name="Kalaburgi, Akshay" userId="93292beb-5ff5-4954-b910-23df5eebf33f" providerId="ADAL" clId="{799EC664-22AA-4A6D-9F34-DB4BA1B243C6}" dt="2022-03-24T03:56:51.658" v="211" actId="26606"/>
          <ac:spMkLst>
            <pc:docMk/>
            <pc:sldMk cId="3946608535" sldId="395"/>
            <ac:spMk id="162" creationId="{23B9DAF8-7DB4-40CB-85F8-7E02F95C6CA7}"/>
          </ac:spMkLst>
        </pc:spChg>
        <pc:grpChg chg="add del">
          <ac:chgData name="Kalaburgi, Akshay" userId="93292beb-5ff5-4954-b910-23df5eebf33f" providerId="ADAL" clId="{799EC664-22AA-4A6D-9F34-DB4BA1B243C6}" dt="2022-03-24T03:53:14.282" v="160" actId="26606"/>
          <ac:grpSpMkLst>
            <pc:docMk/>
            <pc:sldMk cId="3946608535" sldId="395"/>
            <ac:grpSpMk id="79" creationId="{B6D60DEB-984F-459F-903F-70C22ED75F05}"/>
          </ac:grpSpMkLst>
        </pc:grpChg>
        <pc:grpChg chg="add del">
          <ac:chgData name="Kalaburgi, Akshay" userId="93292beb-5ff5-4954-b910-23df5eebf33f" providerId="ADAL" clId="{799EC664-22AA-4A6D-9F34-DB4BA1B243C6}" dt="2022-03-24T03:56:20.012" v="204" actId="26606"/>
          <ac:grpSpMkLst>
            <pc:docMk/>
            <pc:sldMk cId="3946608535" sldId="395"/>
            <ac:grpSpMk id="114" creationId="{82188758-E18A-4CE5-9D03-F4BF5D887C3F}"/>
          </ac:grpSpMkLst>
        </pc:grpChg>
        <pc:grpChg chg="add del">
          <ac:chgData name="Kalaburgi, Akshay" userId="93292beb-5ff5-4954-b910-23df5eebf33f" providerId="ADAL" clId="{799EC664-22AA-4A6D-9F34-DB4BA1B243C6}" dt="2022-03-24T03:56:51.658" v="211" actId="26606"/>
          <ac:grpSpMkLst>
            <pc:docMk/>
            <pc:sldMk cId="3946608535" sldId="395"/>
            <ac:grpSpMk id="135" creationId="{2B7C66D2-22E8-4E8F-829B-050BFA7C86C5}"/>
          </ac:grpSpMkLst>
        </pc:grpChg>
        <pc:grpChg chg="add del">
          <ac:chgData name="Kalaburgi, Akshay" userId="93292beb-5ff5-4954-b910-23df5eebf33f" providerId="ADAL" clId="{799EC664-22AA-4A6D-9F34-DB4BA1B243C6}" dt="2022-03-24T03:56:51.658" v="211" actId="26606"/>
          <ac:grpSpMkLst>
            <pc:docMk/>
            <pc:sldMk cId="3946608535" sldId="395"/>
            <ac:grpSpMk id="158" creationId="{EBB966BC-DC49-4138-8DEF-B1CD13033926}"/>
          </ac:grpSpMkLst>
        </pc:grpChg>
        <pc:picChg chg="add del mod">
          <ac:chgData name="Kalaburgi, Akshay" userId="93292beb-5ff5-4954-b910-23df5eebf33f" providerId="ADAL" clId="{799EC664-22AA-4A6D-9F34-DB4BA1B243C6}" dt="2022-03-24T03:52:05.141" v="138" actId="931"/>
          <ac:picMkLst>
            <pc:docMk/>
            <pc:sldMk cId="3946608535" sldId="395"/>
            <ac:picMk id="13" creationId="{40166A13-D32B-45CF-816D-2091FBEDBE2F}"/>
          </ac:picMkLst>
        </pc:picChg>
        <pc:picChg chg="add del mod ord">
          <ac:chgData name="Kalaburgi, Akshay" userId="93292beb-5ff5-4954-b910-23df5eebf33f" providerId="ADAL" clId="{799EC664-22AA-4A6D-9F34-DB4BA1B243C6}" dt="2022-03-24T03:55:22.349" v="190" actId="478"/>
          <ac:picMkLst>
            <pc:docMk/>
            <pc:sldMk cId="3946608535" sldId="395"/>
            <ac:picMk id="17" creationId="{A7726EF3-9E2A-44C3-A49B-76F49DA19B61}"/>
          </ac:picMkLst>
        </pc:picChg>
        <pc:picChg chg="add mod ord">
          <ac:chgData name="Kalaburgi, Akshay" userId="93292beb-5ff5-4954-b910-23df5eebf33f" providerId="ADAL" clId="{799EC664-22AA-4A6D-9F34-DB4BA1B243C6}" dt="2022-03-24T03:56:51.658" v="211" actId="26606"/>
          <ac:picMkLst>
            <pc:docMk/>
            <pc:sldMk cId="3946608535" sldId="395"/>
            <ac:picMk id="22" creationId="{D79EB65E-DE7D-4FC2-A97F-52ADDDB2369A}"/>
          </ac:picMkLst>
        </pc:picChg>
        <pc:picChg chg="add del">
          <ac:chgData name="Kalaburgi, Akshay" userId="93292beb-5ff5-4954-b910-23df5eebf33f" providerId="ADAL" clId="{799EC664-22AA-4A6D-9F34-DB4BA1B243C6}" dt="2022-03-24T03:53:14.282" v="160" actId="26606"/>
          <ac:picMkLst>
            <pc:docMk/>
            <pc:sldMk cId="3946608535" sldId="395"/>
            <ac:picMk id="73" creationId="{1F5620B8-A2D8-4568-B566-F0453A0D9167}"/>
          </ac:picMkLst>
        </pc:picChg>
        <pc:picChg chg="add del">
          <ac:chgData name="Kalaburgi, Akshay" userId="93292beb-5ff5-4954-b910-23df5eebf33f" providerId="ADAL" clId="{799EC664-22AA-4A6D-9F34-DB4BA1B243C6}" dt="2022-03-24T03:53:14.228" v="159" actId="26606"/>
          <ac:picMkLst>
            <pc:docMk/>
            <pc:sldMk cId="3946608535" sldId="395"/>
            <ac:picMk id="88" creationId="{1F5620B8-A2D8-4568-B566-F0453A0D9167}"/>
          </ac:picMkLst>
        </pc:picChg>
        <pc:picChg chg="add del">
          <ac:chgData name="Kalaburgi, Akshay" userId="93292beb-5ff5-4954-b910-23df5eebf33f" providerId="ADAL" clId="{799EC664-22AA-4A6D-9F34-DB4BA1B243C6}" dt="2022-03-24T03:56:20.012" v="204" actId="26606"/>
          <ac:picMkLst>
            <pc:docMk/>
            <pc:sldMk cId="3946608535" sldId="395"/>
            <ac:picMk id="108" creationId="{1F5620B8-A2D8-4568-B566-F0453A0D9167}"/>
          </ac:picMkLst>
        </pc:picChg>
        <pc:picChg chg="add del">
          <ac:chgData name="Kalaburgi, Akshay" userId="93292beb-5ff5-4954-b910-23df5eebf33f" providerId="ADAL" clId="{799EC664-22AA-4A6D-9F34-DB4BA1B243C6}" dt="2022-03-24T03:56:20.012" v="204" actId="26606"/>
          <ac:picMkLst>
            <pc:docMk/>
            <pc:sldMk cId="3946608535" sldId="395"/>
            <ac:picMk id="116" creationId="{D42F4933-2ECF-4EE5-BCE4-F19E3CA609FE}"/>
          </ac:picMkLst>
        </pc:picChg>
        <pc:picChg chg="add del">
          <ac:chgData name="Kalaburgi, Akshay" userId="93292beb-5ff5-4954-b910-23df5eebf33f" providerId="ADAL" clId="{799EC664-22AA-4A6D-9F34-DB4BA1B243C6}" dt="2022-03-24T03:56:51.658" v="211" actId="26606"/>
          <ac:picMkLst>
            <pc:docMk/>
            <pc:sldMk cId="3946608535" sldId="395"/>
            <ac:picMk id="123" creationId="{1F5620B8-A2D8-4568-B566-F0453A0D9167}"/>
          </ac:picMkLst>
        </pc:picChg>
        <pc:picChg chg="add del">
          <ac:chgData name="Kalaburgi, Akshay" userId="93292beb-5ff5-4954-b910-23df5eebf33f" providerId="ADAL" clId="{799EC664-22AA-4A6D-9F34-DB4BA1B243C6}" dt="2022-03-24T03:56:51.658" v="211" actId="26606"/>
          <ac:picMkLst>
            <pc:docMk/>
            <pc:sldMk cId="3946608535" sldId="395"/>
            <ac:picMk id="139" creationId="{3635D2BC-4EDA-4A3E-83BF-035608099BD5}"/>
          </ac:picMkLst>
        </pc:picChg>
        <pc:picChg chg="add del">
          <ac:chgData name="Kalaburgi, Akshay" userId="93292beb-5ff5-4954-b910-23df5eebf33f" providerId="ADAL" clId="{799EC664-22AA-4A6D-9F34-DB4BA1B243C6}" dt="2022-03-24T03:56:51.658" v="211" actId="26606"/>
          <ac:picMkLst>
            <pc:docMk/>
            <pc:sldMk cId="3946608535" sldId="395"/>
            <ac:picMk id="148" creationId="{012FDCFE-9AD2-4D8A-8CBF-B3AA37EBF6DD}"/>
          </ac:picMkLst>
        </pc:picChg>
        <pc:picChg chg="add del">
          <ac:chgData name="Kalaburgi, Akshay" userId="93292beb-5ff5-4954-b910-23df5eebf33f" providerId="ADAL" clId="{799EC664-22AA-4A6D-9F34-DB4BA1B243C6}" dt="2022-03-24T03:56:51.658" v="211" actId="26606"/>
          <ac:picMkLst>
            <pc:docMk/>
            <pc:sldMk cId="3946608535" sldId="395"/>
            <ac:picMk id="166" creationId="{7EFCF05C-6070-460B-8E60-12BE3EFD19F0}"/>
          </ac:picMkLst>
        </pc:picChg>
        <pc:picChg chg="add del mod">
          <ac:chgData name="Kalaburgi, Akshay" userId="93292beb-5ff5-4954-b910-23df5eebf33f" providerId="ADAL" clId="{799EC664-22AA-4A6D-9F34-DB4BA1B243C6}" dt="2022-03-24T03:51:30.362" v="129" actId="478"/>
          <ac:picMkLst>
            <pc:docMk/>
            <pc:sldMk cId="3946608535" sldId="395"/>
            <ac:picMk id="2050" creationId="{9CE5E105-DF73-4AD1-8DFD-9046554C9182}"/>
          </ac:picMkLst>
        </pc:picChg>
        <pc:picChg chg="add del mod">
          <ac:chgData name="Kalaburgi, Akshay" userId="93292beb-5ff5-4954-b910-23df5eebf33f" providerId="ADAL" clId="{799EC664-22AA-4A6D-9F34-DB4BA1B243C6}" dt="2022-03-24T03:52:17.096" v="143" actId="478"/>
          <ac:picMkLst>
            <pc:docMk/>
            <pc:sldMk cId="3946608535" sldId="395"/>
            <ac:picMk id="2052" creationId="{F9D47DEB-0FA6-4DD7-80D3-5FE9B73A44B0}"/>
          </ac:picMkLst>
        </pc:picChg>
        <pc:picChg chg="add del mod">
          <ac:chgData name="Kalaburgi, Akshay" userId="93292beb-5ff5-4954-b910-23df5eebf33f" providerId="ADAL" clId="{799EC664-22AA-4A6D-9F34-DB4BA1B243C6}" dt="2022-03-24T03:55:51.222" v="196" actId="478"/>
          <ac:picMkLst>
            <pc:docMk/>
            <pc:sldMk cId="3946608535" sldId="395"/>
            <ac:picMk id="2054" creationId="{CF20B251-8EB4-49A8-9E7F-C653DF7A1B91}"/>
          </ac:picMkLst>
        </pc:picChg>
        <pc:cxnChg chg="add del">
          <ac:chgData name="Kalaburgi, Akshay" userId="93292beb-5ff5-4954-b910-23df5eebf33f" providerId="ADAL" clId="{799EC664-22AA-4A6D-9F34-DB4BA1B243C6}" dt="2022-03-24T03:53:14.282" v="160" actId="26606"/>
          <ac:cxnSpMkLst>
            <pc:docMk/>
            <pc:sldMk cId="3946608535" sldId="395"/>
            <ac:cxnSpMk id="75" creationId="{1C7D2BA4-4B7A-4596-8BCC-5CF715423894}"/>
          </ac:cxnSpMkLst>
        </pc:cxnChg>
        <pc:cxnChg chg="add del">
          <ac:chgData name="Kalaburgi, Akshay" userId="93292beb-5ff5-4954-b910-23df5eebf33f" providerId="ADAL" clId="{799EC664-22AA-4A6D-9F34-DB4BA1B243C6}" dt="2022-03-24T03:53:14.282" v="160" actId="26606"/>
          <ac:cxnSpMkLst>
            <pc:docMk/>
            <pc:sldMk cId="3946608535" sldId="395"/>
            <ac:cxnSpMk id="77" creationId="{C9D4B225-18E9-4C5B-94D8-2ABE6D161E4A}"/>
          </ac:cxnSpMkLst>
        </pc:cxnChg>
        <pc:cxnChg chg="add del">
          <ac:chgData name="Kalaburgi, Akshay" userId="93292beb-5ff5-4954-b910-23df5eebf33f" providerId="ADAL" clId="{799EC664-22AA-4A6D-9F34-DB4BA1B243C6}" dt="2022-03-24T03:53:14.228" v="159" actId="26606"/>
          <ac:cxnSpMkLst>
            <pc:docMk/>
            <pc:sldMk cId="3946608535" sldId="395"/>
            <ac:cxnSpMk id="90" creationId="{1C7D2BA4-4B7A-4596-8BCC-5CF715423894}"/>
          </ac:cxnSpMkLst>
        </pc:cxnChg>
        <pc:cxnChg chg="add del">
          <ac:chgData name="Kalaburgi, Akshay" userId="93292beb-5ff5-4954-b910-23df5eebf33f" providerId="ADAL" clId="{799EC664-22AA-4A6D-9F34-DB4BA1B243C6}" dt="2022-03-24T03:53:14.228" v="159" actId="26606"/>
          <ac:cxnSpMkLst>
            <pc:docMk/>
            <pc:sldMk cId="3946608535" sldId="395"/>
            <ac:cxnSpMk id="92" creationId="{C9D4B225-18E9-4C5B-94D8-2ABE6D161E4A}"/>
          </ac:cxnSpMkLst>
        </pc:cxnChg>
        <pc:cxnChg chg="add del">
          <ac:chgData name="Kalaburgi, Akshay" userId="93292beb-5ff5-4954-b910-23df5eebf33f" providerId="ADAL" clId="{799EC664-22AA-4A6D-9F34-DB4BA1B243C6}" dt="2022-03-24T03:53:14.228" v="159" actId="26606"/>
          <ac:cxnSpMkLst>
            <pc:docMk/>
            <pc:sldMk cId="3946608535" sldId="395"/>
            <ac:cxnSpMk id="102" creationId="{D33AC32D-5F44-45F7-A0BD-7C11A86BED57}"/>
          </ac:cxnSpMkLst>
        </pc:cxnChg>
        <pc:cxnChg chg="add del">
          <ac:chgData name="Kalaburgi, Akshay" userId="93292beb-5ff5-4954-b910-23df5eebf33f" providerId="ADAL" clId="{799EC664-22AA-4A6D-9F34-DB4BA1B243C6}" dt="2022-03-24T03:56:20.012" v="204" actId="26606"/>
          <ac:cxnSpMkLst>
            <pc:docMk/>
            <pc:sldMk cId="3946608535" sldId="395"/>
            <ac:cxnSpMk id="106" creationId="{C6FAC23C-014D-4AC5-AD1B-36F7D0E7EF32}"/>
          </ac:cxnSpMkLst>
        </pc:cxnChg>
        <pc:cxnChg chg="add del">
          <ac:chgData name="Kalaburgi, Akshay" userId="93292beb-5ff5-4954-b910-23df5eebf33f" providerId="ADAL" clId="{799EC664-22AA-4A6D-9F34-DB4BA1B243C6}" dt="2022-03-24T03:56:20.012" v="204" actId="26606"/>
          <ac:cxnSpMkLst>
            <pc:docMk/>
            <pc:sldMk cId="3946608535" sldId="395"/>
            <ac:cxnSpMk id="109" creationId="{1C7D2BA4-4B7A-4596-8BCC-5CF715423894}"/>
          </ac:cxnSpMkLst>
        </pc:cxnChg>
        <pc:cxnChg chg="add del">
          <ac:chgData name="Kalaburgi, Akshay" userId="93292beb-5ff5-4954-b910-23df5eebf33f" providerId="ADAL" clId="{799EC664-22AA-4A6D-9F34-DB4BA1B243C6}" dt="2022-03-24T03:56:20.012" v="204" actId="26606"/>
          <ac:cxnSpMkLst>
            <pc:docMk/>
            <pc:sldMk cId="3946608535" sldId="395"/>
            <ac:cxnSpMk id="110" creationId="{C9D4B225-18E9-4C5B-94D8-2ABE6D161E4A}"/>
          </ac:cxnSpMkLst>
        </pc:cxnChg>
        <pc:cxnChg chg="add del">
          <ac:chgData name="Kalaburgi, Akshay" userId="93292beb-5ff5-4954-b910-23df5eebf33f" providerId="ADAL" clId="{799EC664-22AA-4A6D-9F34-DB4BA1B243C6}" dt="2022-03-24T03:56:20.012" v="204" actId="26606"/>
          <ac:cxnSpMkLst>
            <pc:docMk/>
            <pc:sldMk cId="3946608535" sldId="395"/>
            <ac:cxnSpMk id="112" creationId="{381B4579-E2EA-4BD7-94FF-0A0BEE135C6B}"/>
          </ac:cxnSpMkLst>
        </pc:cxnChg>
        <pc:cxnChg chg="add del">
          <ac:chgData name="Kalaburgi, Akshay" userId="93292beb-5ff5-4954-b910-23df5eebf33f" providerId="ADAL" clId="{799EC664-22AA-4A6D-9F34-DB4BA1B243C6}" dt="2022-03-24T03:56:51.658" v="211" actId="26606"/>
          <ac:cxnSpMkLst>
            <pc:docMk/>
            <pc:sldMk cId="3946608535" sldId="395"/>
            <ac:cxnSpMk id="125" creationId="{1C7D2BA4-4B7A-4596-8BCC-5CF715423894}"/>
          </ac:cxnSpMkLst>
        </pc:cxnChg>
        <pc:cxnChg chg="add del">
          <ac:chgData name="Kalaburgi, Akshay" userId="93292beb-5ff5-4954-b910-23df5eebf33f" providerId="ADAL" clId="{799EC664-22AA-4A6D-9F34-DB4BA1B243C6}" dt="2022-03-24T03:56:51.658" v="211" actId="26606"/>
          <ac:cxnSpMkLst>
            <pc:docMk/>
            <pc:sldMk cId="3946608535" sldId="395"/>
            <ac:cxnSpMk id="127" creationId="{C9D4B225-18E9-4C5B-94D8-2ABE6D161E4A}"/>
          </ac:cxnSpMkLst>
        </pc:cxnChg>
        <pc:cxnChg chg="add del">
          <ac:chgData name="Kalaburgi, Akshay" userId="93292beb-5ff5-4954-b910-23df5eebf33f" providerId="ADAL" clId="{799EC664-22AA-4A6D-9F34-DB4BA1B243C6}" dt="2022-03-24T03:56:51.658" v="211" actId="26606"/>
          <ac:cxnSpMkLst>
            <pc:docMk/>
            <pc:sldMk cId="3946608535" sldId="395"/>
            <ac:cxnSpMk id="131" creationId="{28A657A7-C4E5-425B-98FA-BB817FF7BFB0}"/>
          </ac:cxnSpMkLst>
        </pc:cxnChg>
        <pc:cxnChg chg="add del">
          <ac:chgData name="Kalaburgi, Akshay" userId="93292beb-5ff5-4954-b910-23df5eebf33f" providerId="ADAL" clId="{799EC664-22AA-4A6D-9F34-DB4BA1B243C6}" dt="2022-03-24T03:56:51.658" v="211" actId="26606"/>
          <ac:cxnSpMkLst>
            <pc:docMk/>
            <pc:sldMk cId="3946608535" sldId="395"/>
            <ac:cxnSpMk id="141" creationId="{A3C86EB9-7FA9-42F7-B348-A7FD17436A94}"/>
          </ac:cxnSpMkLst>
        </pc:cxnChg>
        <pc:cxnChg chg="add del">
          <ac:chgData name="Kalaburgi, Akshay" userId="93292beb-5ff5-4954-b910-23df5eebf33f" providerId="ADAL" clId="{799EC664-22AA-4A6D-9F34-DB4BA1B243C6}" dt="2022-03-24T03:56:51.658" v="211" actId="26606"/>
          <ac:cxnSpMkLst>
            <pc:docMk/>
            <pc:sldMk cId="3946608535" sldId="395"/>
            <ac:cxnSpMk id="150" creationId="{FBD463FC-4CA8-4FF4-85A3-AF9F4B98D210}"/>
          </ac:cxnSpMkLst>
        </pc:cxnChg>
        <pc:cxnChg chg="add del">
          <ac:chgData name="Kalaburgi, Akshay" userId="93292beb-5ff5-4954-b910-23df5eebf33f" providerId="ADAL" clId="{799EC664-22AA-4A6D-9F34-DB4BA1B243C6}" dt="2022-03-24T03:56:51.658" v="211" actId="26606"/>
          <ac:cxnSpMkLst>
            <pc:docMk/>
            <pc:sldMk cId="3946608535" sldId="395"/>
            <ac:cxnSpMk id="152" creationId="{A56012FD-74A8-4C91-B318-435CF2B71927}"/>
          </ac:cxnSpMkLst>
        </pc:cxnChg>
        <pc:cxnChg chg="add del">
          <ac:chgData name="Kalaburgi, Akshay" userId="93292beb-5ff5-4954-b910-23df5eebf33f" providerId="ADAL" clId="{799EC664-22AA-4A6D-9F34-DB4BA1B243C6}" dt="2022-03-24T03:56:51.658" v="211" actId="26606"/>
          <ac:cxnSpMkLst>
            <pc:docMk/>
            <pc:sldMk cId="3946608535" sldId="395"/>
            <ac:cxnSpMk id="164" creationId="{606AED2C-61BA-485C-9DD4-B23B6280F9D8}"/>
          </ac:cxnSpMkLst>
        </pc:cxnChg>
        <pc:cxnChg chg="add del">
          <ac:chgData name="Kalaburgi, Akshay" userId="93292beb-5ff5-4954-b910-23df5eebf33f" providerId="ADAL" clId="{799EC664-22AA-4A6D-9F34-DB4BA1B243C6}" dt="2022-03-24T03:56:51.658" v="211" actId="26606"/>
          <ac:cxnSpMkLst>
            <pc:docMk/>
            <pc:sldMk cId="3946608535" sldId="395"/>
            <ac:cxnSpMk id="168" creationId="{CFD731F1-726F-453E-9516-3058095DE995}"/>
          </ac:cxnSpMkLst>
        </pc:cxnChg>
      </pc:sldChg>
      <pc:sldChg chg="addSp delSp modSp new mod setBg">
        <pc:chgData name="Kalaburgi, Akshay" userId="93292beb-5ff5-4954-b910-23df5eebf33f" providerId="ADAL" clId="{799EC664-22AA-4A6D-9F34-DB4BA1B243C6}" dt="2022-03-24T04:03:21.573" v="391" actId="20577"/>
        <pc:sldMkLst>
          <pc:docMk/>
          <pc:sldMk cId="401285663" sldId="396"/>
        </pc:sldMkLst>
        <pc:spChg chg="mod">
          <ac:chgData name="Kalaburgi, Akshay" userId="93292beb-5ff5-4954-b910-23df5eebf33f" providerId="ADAL" clId="{799EC664-22AA-4A6D-9F34-DB4BA1B243C6}" dt="2022-03-24T04:02:45.816" v="387" actId="26606"/>
          <ac:spMkLst>
            <pc:docMk/>
            <pc:sldMk cId="401285663" sldId="396"/>
            <ac:spMk id="2" creationId="{2880463A-350C-4F76-8EDD-4CC0A36104C9}"/>
          </ac:spMkLst>
        </pc:spChg>
        <pc:spChg chg="del mod">
          <ac:chgData name="Kalaburgi, Akshay" userId="93292beb-5ff5-4954-b910-23df5eebf33f" providerId="ADAL" clId="{799EC664-22AA-4A6D-9F34-DB4BA1B243C6}" dt="2022-03-24T04:00:58.434" v="359" actId="478"/>
          <ac:spMkLst>
            <pc:docMk/>
            <pc:sldMk cId="401285663" sldId="396"/>
            <ac:spMk id="3" creationId="{3602E10E-950A-4660-9A4D-1FA43BC09E99}"/>
          </ac:spMkLst>
        </pc:spChg>
        <pc:spChg chg="del mod">
          <ac:chgData name="Kalaburgi, Akshay" userId="93292beb-5ff5-4954-b910-23df5eebf33f" providerId="ADAL" clId="{799EC664-22AA-4A6D-9F34-DB4BA1B243C6}" dt="2022-03-24T04:01:01.575" v="361" actId="478"/>
          <ac:spMkLst>
            <pc:docMk/>
            <pc:sldMk cId="401285663" sldId="396"/>
            <ac:spMk id="4" creationId="{5097F34F-9DFF-4E84-A9F5-7F368B21C410}"/>
          </ac:spMkLst>
        </pc:spChg>
        <pc:spChg chg="del mod">
          <ac:chgData name="Kalaburgi, Akshay" userId="93292beb-5ff5-4954-b910-23df5eebf33f" providerId="ADAL" clId="{799EC664-22AA-4A6D-9F34-DB4BA1B243C6}" dt="2022-03-24T04:01:03.032" v="363" actId="478"/>
          <ac:spMkLst>
            <pc:docMk/>
            <pc:sldMk cId="401285663" sldId="396"/>
            <ac:spMk id="5" creationId="{EE00330E-E6D4-483D-89FB-BDE331FF23EE}"/>
          </ac:spMkLst>
        </pc:spChg>
        <pc:spChg chg="del mod">
          <ac:chgData name="Kalaburgi, Akshay" userId="93292beb-5ff5-4954-b910-23df5eebf33f" providerId="ADAL" clId="{799EC664-22AA-4A6D-9F34-DB4BA1B243C6}" dt="2022-03-24T04:01:04.560" v="365" actId="478"/>
          <ac:spMkLst>
            <pc:docMk/>
            <pc:sldMk cId="401285663" sldId="396"/>
            <ac:spMk id="6" creationId="{4287EFE5-83BE-4BEF-8132-510F1D299B23}"/>
          </ac:spMkLst>
        </pc:spChg>
        <pc:spChg chg="mod ord">
          <ac:chgData name="Kalaburgi, Akshay" userId="93292beb-5ff5-4954-b910-23df5eebf33f" providerId="ADAL" clId="{799EC664-22AA-4A6D-9F34-DB4BA1B243C6}" dt="2022-03-24T04:02:45.816" v="387" actId="26606"/>
          <ac:spMkLst>
            <pc:docMk/>
            <pc:sldMk cId="401285663" sldId="396"/>
            <ac:spMk id="7" creationId="{A87E8F08-0919-4E51-8814-8CEE82E80EC4}"/>
          </ac:spMkLst>
        </pc:spChg>
        <pc:spChg chg="del mod">
          <ac:chgData name="Kalaburgi, Akshay" userId="93292beb-5ff5-4954-b910-23df5eebf33f" providerId="ADAL" clId="{799EC664-22AA-4A6D-9F34-DB4BA1B243C6}" dt="2022-03-24T04:01:17.025" v="369" actId="478"/>
          <ac:spMkLst>
            <pc:docMk/>
            <pc:sldMk cId="401285663" sldId="396"/>
            <ac:spMk id="8" creationId="{8DC66A9E-12F9-43CF-ADAA-E815A4E18764}"/>
          </ac:spMkLst>
        </pc:spChg>
        <pc:spChg chg="del mod">
          <ac:chgData name="Kalaburgi, Akshay" userId="93292beb-5ff5-4954-b910-23df5eebf33f" providerId="ADAL" clId="{799EC664-22AA-4A6D-9F34-DB4BA1B243C6}" dt="2022-03-24T04:01:12.932" v="367" actId="478"/>
          <ac:spMkLst>
            <pc:docMk/>
            <pc:sldMk cId="401285663" sldId="396"/>
            <ac:spMk id="9" creationId="{777282D3-A0E3-4B10-92BF-C618F46EDBD0}"/>
          </ac:spMkLst>
        </pc:spChg>
        <pc:spChg chg="mod ord">
          <ac:chgData name="Kalaburgi, Akshay" userId="93292beb-5ff5-4954-b910-23df5eebf33f" providerId="ADAL" clId="{799EC664-22AA-4A6D-9F34-DB4BA1B243C6}" dt="2022-03-24T04:03:21.573" v="391" actId="20577"/>
          <ac:spMkLst>
            <pc:docMk/>
            <pc:sldMk cId="401285663" sldId="396"/>
            <ac:spMk id="10" creationId="{D8BF46E6-81B0-4066-AC46-B8080D2BCC32}"/>
          </ac:spMkLst>
        </pc:spChg>
        <pc:spChg chg="add">
          <ac:chgData name="Kalaburgi, Akshay" userId="93292beb-5ff5-4954-b910-23df5eebf33f" providerId="ADAL" clId="{799EC664-22AA-4A6D-9F34-DB4BA1B243C6}" dt="2022-03-24T04:02:45.816" v="387" actId="26606"/>
          <ac:spMkLst>
            <pc:docMk/>
            <pc:sldMk cId="401285663" sldId="396"/>
            <ac:spMk id="71" creationId="{0CABCAE3-64FC-4149-819F-2C1812824154}"/>
          </ac:spMkLst>
        </pc:spChg>
        <pc:spChg chg="add">
          <ac:chgData name="Kalaburgi, Akshay" userId="93292beb-5ff5-4954-b910-23df5eebf33f" providerId="ADAL" clId="{799EC664-22AA-4A6D-9F34-DB4BA1B243C6}" dt="2022-03-24T04:02:45.816" v="387" actId="26606"/>
          <ac:spMkLst>
            <pc:docMk/>
            <pc:sldMk cId="401285663" sldId="396"/>
            <ac:spMk id="79" creationId="{1669046F-5838-4C7A-BBE8-A77F40FD9C7F}"/>
          </ac:spMkLst>
        </pc:spChg>
        <pc:spChg chg="add">
          <ac:chgData name="Kalaburgi, Akshay" userId="93292beb-5ff5-4954-b910-23df5eebf33f" providerId="ADAL" clId="{799EC664-22AA-4A6D-9F34-DB4BA1B243C6}" dt="2022-03-24T04:02:45.816" v="387" actId="26606"/>
          <ac:spMkLst>
            <pc:docMk/>
            <pc:sldMk cId="401285663" sldId="396"/>
            <ac:spMk id="81" creationId="{2D5E6CDB-92ED-43A1-9491-C46E2C8E9956}"/>
          </ac:spMkLst>
        </pc:spChg>
        <pc:spChg chg="add">
          <ac:chgData name="Kalaburgi, Akshay" userId="93292beb-5ff5-4954-b910-23df5eebf33f" providerId="ADAL" clId="{799EC664-22AA-4A6D-9F34-DB4BA1B243C6}" dt="2022-03-24T04:02:45.816" v="387" actId="26606"/>
          <ac:spMkLst>
            <pc:docMk/>
            <pc:sldMk cId="401285663" sldId="396"/>
            <ac:spMk id="87" creationId="{23B9DAF8-7DB4-40CB-85F8-7E02F95C6CA7}"/>
          </ac:spMkLst>
        </pc:spChg>
        <pc:grpChg chg="add">
          <ac:chgData name="Kalaburgi, Akshay" userId="93292beb-5ff5-4954-b910-23df5eebf33f" providerId="ADAL" clId="{799EC664-22AA-4A6D-9F34-DB4BA1B243C6}" dt="2022-03-24T04:02:45.816" v="387" actId="26606"/>
          <ac:grpSpMkLst>
            <pc:docMk/>
            <pc:sldMk cId="401285663" sldId="396"/>
            <ac:grpSpMk id="83" creationId="{EBB966BC-DC49-4138-8DEF-B1CD13033926}"/>
          </ac:grpSpMkLst>
        </pc:grpChg>
        <pc:picChg chg="add">
          <ac:chgData name="Kalaburgi, Akshay" userId="93292beb-5ff5-4954-b910-23df5eebf33f" providerId="ADAL" clId="{799EC664-22AA-4A6D-9F34-DB4BA1B243C6}" dt="2022-03-24T04:02:45.816" v="387" actId="26606"/>
          <ac:picMkLst>
            <pc:docMk/>
            <pc:sldMk cId="401285663" sldId="396"/>
            <ac:picMk id="73" creationId="{012FDCFE-9AD2-4D8A-8CBF-B3AA37EBF6DD}"/>
          </ac:picMkLst>
        </pc:picChg>
        <pc:picChg chg="add">
          <ac:chgData name="Kalaburgi, Akshay" userId="93292beb-5ff5-4954-b910-23df5eebf33f" providerId="ADAL" clId="{799EC664-22AA-4A6D-9F34-DB4BA1B243C6}" dt="2022-03-24T04:02:45.816" v="387" actId="26606"/>
          <ac:picMkLst>
            <pc:docMk/>
            <pc:sldMk cId="401285663" sldId="396"/>
            <ac:picMk id="91" creationId="{7EFCF05C-6070-460B-8E60-12BE3EFD19F0}"/>
          </ac:picMkLst>
        </pc:picChg>
        <pc:picChg chg="add mod">
          <ac:chgData name="Kalaburgi, Akshay" userId="93292beb-5ff5-4954-b910-23df5eebf33f" providerId="ADAL" clId="{799EC664-22AA-4A6D-9F34-DB4BA1B243C6}" dt="2022-03-24T04:02:45.816" v="387" actId="26606"/>
          <ac:picMkLst>
            <pc:docMk/>
            <pc:sldMk cId="401285663" sldId="396"/>
            <ac:picMk id="3074" creationId="{3C11B536-A640-4E5F-B3A0-7CCD3B9C8EC4}"/>
          </ac:picMkLst>
        </pc:picChg>
        <pc:cxnChg chg="add">
          <ac:chgData name="Kalaburgi, Akshay" userId="93292beb-5ff5-4954-b910-23df5eebf33f" providerId="ADAL" clId="{799EC664-22AA-4A6D-9F34-DB4BA1B243C6}" dt="2022-03-24T04:02:45.816" v="387" actId="26606"/>
          <ac:cxnSpMkLst>
            <pc:docMk/>
            <pc:sldMk cId="401285663" sldId="396"/>
            <ac:cxnSpMk id="75" creationId="{FBD463FC-4CA8-4FF4-85A3-AF9F4B98D210}"/>
          </ac:cxnSpMkLst>
        </pc:cxnChg>
        <pc:cxnChg chg="add">
          <ac:chgData name="Kalaburgi, Akshay" userId="93292beb-5ff5-4954-b910-23df5eebf33f" providerId="ADAL" clId="{799EC664-22AA-4A6D-9F34-DB4BA1B243C6}" dt="2022-03-24T04:02:45.816" v="387" actId="26606"/>
          <ac:cxnSpMkLst>
            <pc:docMk/>
            <pc:sldMk cId="401285663" sldId="396"/>
            <ac:cxnSpMk id="77" creationId="{A56012FD-74A8-4C91-B318-435CF2B71927}"/>
          </ac:cxnSpMkLst>
        </pc:cxnChg>
        <pc:cxnChg chg="add">
          <ac:chgData name="Kalaburgi, Akshay" userId="93292beb-5ff5-4954-b910-23df5eebf33f" providerId="ADAL" clId="{799EC664-22AA-4A6D-9F34-DB4BA1B243C6}" dt="2022-03-24T04:02:45.816" v="387" actId="26606"/>
          <ac:cxnSpMkLst>
            <pc:docMk/>
            <pc:sldMk cId="401285663" sldId="396"/>
            <ac:cxnSpMk id="89" creationId="{606AED2C-61BA-485C-9DD4-B23B6280F9D8}"/>
          </ac:cxnSpMkLst>
        </pc:cxnChg>
        <pc:cxnChg chg="add">
          <ac:chgData name="Kalaburgi, Akshay" userId="93292beb-5ff5-4954-b910-23df5eebf33f" providerId="ADAL" clId="{799EC664-22AA-4A6D-9F34-DB4BA1B243C6}" dt="2022-03-24T04:02:45.816" v="387" actId="26606"/>
          <ac:cxnSpMkLst>
            <pc:docMk/>
            <pc:sldMk cId="401285663" sldId="396"/>
            <ac:cxnSpMk id="93" creationId="{CFD731F1-726F-453E-9516-3058095DE995}"/>
          </ac:cxnSpMkLst>
        </pc:cxnChg>
      </pc:sldChg>
      <pc:sldChg chg="addSp delSp modSp new mod">
        <pc:chgData name="Kalaburgi, Akshay" userId="93292beb-5ff5-4954-b910-23df5eebf33f" providerId="ADAL" clId="{799EC664-22AA-4A6D-9F34-DB4BA1B243C6}" dt="2022-03-24T04:09:46.062" v="476"/>
        <pc:sldMkLst>
          <pc:docMk/>
          <pc:sldMk cId="4049027214" sldId="397"/>
        </pc:sldMkLst>
        <pc:spChg chg="mod">
          <ac:chgData name="Kalaburgi, Akshay" userId="93292beb-5ff5-4954-b910-23df5eebf33f" providerId="ADAL" clId="{799EC664-22AA-4A6D-9F34-DB4BA1B243C6}" dt="2022-03-24T04:06:59.641" v="446" actId="1076"/>
          <ac:spMkLst>
            <pc:docMk/>
            <pc:sldMk cId="4049027214" sldId="397"/>
            <ac:spMk id="2" creationId="{6C410EAB-207D-482C-A7AF-FA6078110D75}"/>
          </ac:spMkLst>
        </pc:spChg>
        <pc:spChg chg="add del mod">
          <ac:chgData name="Kalaburgi, Akshay" userId="93292beb-5ff5-4954-b910-23df5eebf33f" providerId="ADAL" clId="{799EC664-22AA-4A6D-9F34-DB4BA1B243C6}" dt="2022-03-24T04:06:36.336" v="435" actId="478"/>
          <ac:spMkLst>
            <pc:docMk/>
            <pc:sldMk cId="4049027214" sldId="397"/>
            <ac:spMk id="3" creationId="{F5718A8F-B4B6-4D04-B202-59B502D6A71A}"/>
          </ac:spMkLst>
        </pc:spChg>
        <pc:spChg chg="add del mod">
          <ac:chgData name="Kalaburgi, Akshay" userId="93292beb-5ff5-4954-b910-23df5eebf33f" providerId="ADAL" clId="{799EC664-22AA-4A6D-9F34-DB4BA1B243C6}" dt="2022-03-24T04:06:38.302" v="437" actId="478"/>
          <ac:spMkLst>
            <pc:docMk/>
            <pc:sldMk cId="4049027214" sldId="397"/>
            <ac:spMk id="4" creationId="{CFEE2C13-FB7D-44C6-A485-39144BEF9EC4}"/>
          </ac:spMkLst>
        </pc:spChg>
        <pc:spChg chg="add del mod">
          <ac:chgData name="Kalaburgi, Akshay" userId="93292beb-5ff5-4954-b910-23df5eebf33f" providerId="ADAL" clId="{799EC664-22AA-4A6D-9F34-DB4BA1B243C6}" dt="2022-03-24T04:06:40.242" v="439" actId="478"/>
          <ac:spMkLst>
            <pc:docMk/>
            <pc:sldMk cId="4049027214" sldId="397"/>
            <ac:spMk id="5" creationId="{DF3CE145-0350-4FF6-878A-228B409ED1DC}"/>
          </ac:spMkLst>
        </pc:spChg>
        <pc:spChg chg="add del mod">
          <ac:chgData name="Kalaburgi, Akshay" userId="93292beb-5ff5-4954-b910-23df5eebf33f" providerId="ADAL" clId="{799EC664-22AA-4A6D-9F34-DB4BA1B243C6}" dt="2022-03-24T04:06:41.953" v="441" actId="478"/>
          <ac:spMkLst>
            <pc:docMk/>
            <pc:sldMk cId="4049027214" sldId="397"/>
            <ac:spMk id="6" creationId="{1E23832A-74AE-4702-B38F-0CB282AF5D69}"/>
          </ac:spMkLst>
        </pc:spChg>
        <pc:spChg chg="add del mod">
          <ac:chgData name="Kalaburgi, Akshay" userId="93292beb-5ff5-4954-b910-23df5eebf33f" providerId="ADAL" clId="{799EC664-22AA-4A6D-9F34-DB4BA1B243C6}" dt="2022-03-24T04:06:47.071" v="444" actId="478"/>
          <ac:spMkLst>
            <pc:docMk/>
            <pc:sldMk cId="4049027214" sldId="397"/>
            <ac:spMk id="8" creationId="{7876E8F0-0061-480A-A9AA-0A93D09437B9}"/>
          </ac:spMkLst>
        </pc:spChg>
        <pc:spChg chg="add del mod">
          <ac:chgData name="Kalaburgi, Akshay" userId="93292beb-5ff5-4954-b910-23df5eebf33f" providerId="ADAL" clId="{799EC664-22AA-4A6D-9F34-DB4BA1B243C6}" dt="2022-03-24T04:06:15.920" v="430" actId="478"/>
          <ac:spMkLst>
            <pc:docMk/>
            <pc:sldMk cId="4049027214" sldId="397"/>
            <ac:spMk id="9" creationId="{493C37CE-49EF-4A5F-B3B5-0C332F856CCB}"/>
          </ac:spMkLst>
        </pc:spChg>
        <pc:spChg chg="del mod">
          <ac:chgData name="Kalaburgi, Akshay" userId="93292beb-5ff5-4954-b910-23df5eebf33f" providerId="ADAL" clId="{799EC664-22AA-4A6D-9F34-DB4BA1B243C6}" dt="2022-03-24T04:07:17.706" v="449" actId="478"/>
          <ac:spMkLst>
            <pc:docMk/>
            <pc:sldMk cId="4049027214" sldId="397"/>
            <ac:spMk id="10" creationId="{07F0AB91-C65B-4119-8E95-9FDBC8A0BF31}"/>
          </ac:spMkLst>
        </pc:spChg>
        <pc:spChg chg="add mod">
          <ac:chgData name="Kalaburgi, Akshay" userId="93292beb-5ff5-4954-b910-23df5eebf33f" providerId="ADAL" clId="{799EC664-22AA-4A6D-9F34-DB4BA1B243C6}" dt="2022-03-24T04:09:46.062" v="476"/>
          <ac:spMkLst>
            <pc:docMk/>
            <pc:sldMk cId="4049027214" sldId="397"/>
            <ac:spMk id="12" creationId="{D2711954-A150-41CB-8D9B-D6C71D79CA4B}"/>
          </ac:spMkLst>
        </pc:spChg>
        <pc:spChg chg="add del mod">
          <ac:chgData name="Kalaburgi, Akshay" userId="93292beb-5ff5-4954-b910-23df5eebf33f" providerId="ADAL" clId="{799EC664-22AA-4A6D-9F34-DB4BA1B243C6}" dt="2022-03-24T04:08:31.725" v="463" actId="478"/>
          <ac:spMkLst>
            <pc:docMk/>
            <pc:sldMk cId="4049027214" sldId="397"/>
            <ac:spMk id="14" creationId="{B81E5792-38E0-4D2B-A971-73A41F991199}"/>
          </ac:spMkLst>
        </pc:spChg>
      </pc:sldChg>
      <pc:sldChg chg="addSp delSp modSp new mod">
        <pc:chgData name="Kalaburgi, Akshay" userId="93292beb-5ff5-4954-b910-23df5eebf33f" providerId="ADAL" clId="{799EC664-22AA-4A6D-9F34-DB4BA1B243C6}" dt="2022-03-24T04:15:21.948" v="566" actId="14100"/>
        <pc:sldMkLst>
          <pc:docMk/>
          <pc:sldMk cId="2175221172" sldId="398"/>
        </pc:sldMkLst>
        <pc:spChg chg="mod">
          <ac:chgData name="Kalaburgi, Akshay" userId="93292beb-5ff5-4954-b910-23df5eebf33f" providerId="ADAL" clId="{799EC664-22AA-4A6D-9F34-DB4BA1B243C6}" dt="2022-03-24T04:11:22.605" v="546" actId="20577"/>
          <ac:spMkLst>
            <pc:docMk/>
            <pc:sldMk cId="2175221172" sldId="398"/>
            <ac:spMk id="2" creationId="{E3DEC203-4312-48A0-9F7B-853C87CC2E05}"/>
          </ac:spMkLst>
        </pc:spChg>
        <pc:spChg chg="del mod">
          <ac:chgData name="Kalaburgi, Akshay" userId="93292beb-5ff5-4954-b910-23df5eebf33f" providerId="ADAL" clId="{799EC664-22AA-4A6D-9F34-DB4BA1B243C6}" dt="2022-03-24T04:10:30.157" v="515" actId="478"/>
          <ac:spMkLst>
            <pc:docMk/>
            <pc:sldMk cId="2175221172" sldId="398"/>
            <ac:spMk id="3" creationId="{2EA14CA9-C9B3-43E1-AB05-520DE48565B2}"/>
          </ac:spMkLst>
        </pc:spChg>
        <pc:spChg chg="del">
          <ac:chgData name="Kalaburgi, Akshay" userId="93292beb-5ff5-4954-b910-23df5eebf33f" providerId="ADAL" clId="{799EC664-22AA-4A6D-9F34-DB4BA1B243C6}" dt="2022-03-24T04:10:33.035" v="516" actId="478"/>
          <ac:spMkLst>
            <pc:docMk/>
            <pc:sldMk cId="2175221172" sldId="398"/>
            <ac:spMk id="4" creationId="{E0AF19C9-FA49-43E4-B7F3-4F550D2DE795}"/>
          </ac:spMkLst>
        </pc:spChg>
        <pc:spChg chg="del mod">
          <ac:chgData name="Kalaburgi, Akshay" userId="93292beb-5ff5-4954-b910-23df5eebf33f" providerId="ADAL" clId="{799EC664-22AA-4A6D-9F34-DB4BA1B243C6}" dt="2022-03-24T04:10:35.037" v="518" actId="478"/>
          <ac:spMkLst>
            <pc:docMk/>
            <pc:sldMk cId="2175221172" sldId="398"/>
            <ac:spMk id="5" creationId="{88DD6542-2D71-450A-AF80-E0B27A58B625}"/>
          </ac:spMkLst>
        </pc:spChg>
        <pc:spChg chg="del mod">
          <ac:chgData name="Kalaburgi, Akshay" userId="93292beb-5ff5-4954-b910-23df5eebf33f" providerId="ADAL" clId="{799EC664-22AA-4A6D-9F34-DB4BA1B243C6}" dt="2022-03-24T04:10:36.791" v="520" actId="478"/>
          <ac:spMkLst>
            <pc:docMk/>
            <pc:sldMk cId="2175221172" sldId="398"/>
            <ac:spMk id="6" creationId="{87675755-5ADD-48CA-84BB-6E566FA04406}"/>
          </ac:spMkLst>
        </pc:spChg>
        <pc:spChg chg="del mod">
          <ac:chgData name="Kalaburgi, Akshay" userId="93292beb-5ff5-4954-b910-23df5eebf33f" providerId="ADAL" clId="{799EC664-22AA-4A6D-9F34-DB4BA1B243C6}" dt="2022-03-24T04:10:43.236" v="524" actId="478"/>
          <ac:spMkLst>
            <pc:docMk/>
            <pc:sldMk cId="2175221172" sldId="398"/>
            <ac:spMk id="8" creationId="{A073F6A2-09AB-4690-9A11-3965D725E7C8}"/>
          </ac:spMkLst>
        </pc:spChg>
        <pc:spChg chg="del mod">
          <ac:chgData name="Kalaburgi, Akshay" userId="93292beb-5ff5-4954-b910-23df5eebf33f" providerId="ADAL" clId="{799EC664-22AA-4A6D-9F34-DB4BA1B243C6}" dt="2022-03-24T04:10:40.777" v="522" actId="478"/>
          <ac:spMkLst>
            <pc:docMk/>
            <pc:sldMk cId="2175221172" sldId="398"/>
            <ac:spMk id="9" creationId="{35FD778E-21E2-46C0-A996-B666F17B14FA}"/>
          </ac:spMkLst>
        </pc:spChg>
        <pc:spChg chg="del mod">
          <ac:chgData name="Kalaburgi, Akshay" userId="93292beb-5ff5-4954-b910-23df5eebf33f" providerId="ADAL" clId="{799EC664-22AA-4A6D-9F34-DB4BA1B243C6}" dt="2022-03-24T04:15:12.736" v="564" actId="26606"/>
          <ac:spMkLst>
            <pc:docMk/>
            <pc:sldMk cId="2175221172" sldId="398"/>
            <ac:spMk id="10" creationId="{B8FC319C-719D-402D-BBEA-E2C929194871}"/>
          </ac:spMkLst>
        </pc:spChg>
        <pc:graphicFrameChg chg="add">
          <ac:chgData name="Kalaburgi, Akshay" userId="93292beb-5ff5-4954-b910-23df5eebf33f" providerId="ADAL" clId="{799EC664-22AA-4A6D-9F34-DB4BA1B243C6}" dt="2022-03-24T04:15:12.736" v="564" actId="26606"/>
          <ac:graphicFrameMkLst>
            <pc:docMk/>
            <pc:sldMk cId="2175221172" sldId="398"/>
            <ac:graphicFrameMk id="4100" creationId="{7A6A83CF-3A7D-1233-9753-1B125248308E}"/>
          </ac:graphicFrameMkLst>
        </pc:graphicFrameChg>
        <pc:picChg chg="add mod">
          <ac:chgData name="Kalaburgi, Akshay" userId="93292beb-5ff5-4954-b910-23df5eebf33f" providerId="ADAL" clId="{799EC664-22AA-4A6D-9F34-DB4BA1B243C6}" dt="2022-03-24T04:15:21.948" v="566" actId="14100"/>
          <ac:picMkLst>
            <pc:docMk/>
            <pc:sldMk cId="2175221172" sldId="398"/>
            <ac:picMk id="4098" creationId="{0AA9E3E3-2954-4EAD-B146-B07A48ACC37A}"/>
          </ac:picMkLst>
        </pc:picChg>
      </pc:sldChg>
      <pc:sldChg chg="delSp new mod">
        <pc:chgData name="Kalaburgi, Akshay" userId="93292beb-5ff5-4954-b910-23df5eebf33f" providerId="ADAL" clId="{799EC664-22AA-4A6D-9F34-DB4BA1B243C6}" dt="2022-03-24T04:33:02.272" v="644" actId="478"/>
        <pc:sldMkLst>
          <pc:docMk/>
          <pc:sldMk cId="706876714" sldId="399"/>
        </pc:sldMkLst>
        <pc:spChg chg="del">
          <ac:chgData name="Kalaburgi, Akshay" userId="93292beb-5ff5-4954-b910-23df5eebf33f" providerId="ADAL" clId="{799EC664-22AA-4A6D-9F34-DB4BA1B243C6}" dt="2022-03-24T04:33:02.272" v="644" actId="478"/>
          <ac:spMkLst>
            <pc:docMk/>
            <pc:sldMk cId="706876714" sldId="399"/>
            <ac:spMk id="6" creationId="{9C771B3D-0ED1-498F-82C1-1683F3AD3536}"/>
          </ac:spMkLst>
        </pc:spChg>
      </pc:sldChg>
      <pc:sldChg chg="new">
        <pc:chgData name="Kalaburgi, Akshay" userId="93292beb-5ff5-4954-b910-23df5eebf33f" providerId="ADAL" clId="{799EC664-22AA-4A6D-9F34-DB4BA1B243C6}" dt="2022-03-24T04:27:47.100" v="634" actId="680"/>
        <pc:sldMkLst>
          <pc:docMk/>
          <pc:sldMk cId="3647476895" sldId="400"/>
        </pc:sldMkLst>
      </pc:sldChg>
      <pc:sldChg chg="new">
        <pc:chgData name="Kalaburgi, Akshay" userId="93292beb-5ff5-4954-b910-23df5eebf33f" providerId="ADAL" clId="{799EC664-22AA-4A6D-9F34-DB4BA1B243C6}" dt="2022-03-24T04:27:51.282" v="635" actId="680"/>
        <pc:sldMkLst>
          <pc:docMk/>
          <pc:sldMk cId="3260484961" sldId="401"/>
        </pc:sldMkLst>
      </pc:sldChg>
      <pc:sldChg chg="delSp modSp new mod">
        <pc:chgData name="Kalaburgi, Akshay" userId="93292beb-5ff5-4954-b910-23df5eebf33f" providerId="ADAL" clId="{799EC664-22AA-4A6D-9F34-DB4BA1B243C6}" dt="2022-03-24T04:29:58.184" v="643" actId="14100"/>
        <pc:sldMkLst>
          <pc:docMk/>
          <pc:sldMk cId="190590593" sldId="402"/>
        </pc:sldMkLst>
        <pc:spChg chg="mod">
          <ac:chgData name="Kalaburgi, Akshay" userId="93292beb-5ff5-4954-b910-23df5eebf33f" providerId="ADAL" clId="{799EC664-22AA-4A6D-9F34-DB4BA1B243C6}" dt="2022-03-24T04:29:48.736" v="641" actId="1076"/>
          <ac:spMkLst>
            <pc:docMk/>
            <pc:sldMk cId="190590593" sldId="402"/>
            <ac:spMk id="2" creationId="{DB7A4236-0CCB-4852-AE5D-96E547DD19DC}"/>
          </ac:spMkLst>
        </pc:spChg>
        <pc:spChg chg="mod">
          <ac:chgData name="Kalaburgi, Akshay" userId="93292beb-5ff5-4954-b910-23df5eebf33f" providerId="ADAL" clId="{799EC664-22AA-4A6D-9F34-DB4BA1B243C6}" dt="2022-03-24T04:29:58.184" v="643" actId="14100"/>
          <ac:spMkLst>
            <pc:docMk/>
            <pc:sldMk cId="190590593" sldId="402"/>
            <ac:spMk id="3" creationId="{D0B7919C-F740-4E70-9B24-B86860C37CB0}"/>
          </ac:spMkLst>
        </pc:spChg>
        <pc:spChg chg="del mod">
          <ac:chgData name="Kalaburgi, Akshay" userId="93292beb-5ff5-4954-b910-23df5eebf33f" providerId="ADAL" clId="{799EC664-22AA-4A6D-9F34-DB4BA1B243C6}" dt="2022-03-24T04:29:34.036" v="640" actId="478"/>
          <ac:spMkLst>
            <pc:docMk/>
            <pc:sldMk cId="190590593" sldId="402"/>
            <ac:spMk id="5" creationId="{9F48CA7D-694C-48B4-86D1-623E28A58F32}"/>
          </ac:spMkLst>
        </pc:spChg>
        <pc:spChg chg="del">
          <ac:chgData name="Kalaburgi, Akshay" userId="93292beb-5ff5-4954-b910-23df5eebf33f" providerId="ADAL" clId="{799EC664-22AA-4A6D-9F34-DB4BA1B243C6}" dt="2022-03-24T04:29:52.382" v="642" actId="478"/>
          <ac:spMkLst>
            <pc:docMk/>
            <pc:sldMk cId="190590593" sldId="402"/>
            <ac:spMk id="6" creationId="{A2D21898-9E9B-4396-8927-DD1F5888DA2D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48AFE89-1D20-413C-8996-3E65BD79E6F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7D5392F-3DFC-4E70-8324-79B048C22CCD}">
      <dgm:prSet/>
      <dgm:spPr/>
      <dgm:t>
        <a:bodyPr/>
        <a:lstStyle/>
        <a:p>
          <a:r>
            <a:rPr lang="en-US"/>
            <a:t>Presenter Name</a:t>
          </a:r>
        </a:p>
      </dgm:t>
    </dgm:pt>
    <dgm:pt modelId="{8B4C84D0-D474-4B70-91FC-265FA6782349}" type="parTrans" cxnId="{6B2BD6D8-A6ED-48E3-8638-81DCB7B5DD50}">
      <dgm:prSet/>
      <dgm:spPr/>
      <dgm:t>
        <a:bodyPr/>
        <a:lstStyle/>
        <a:p>
          <a:endParaRPr lang="en-US"/>
        </a:p>
      </dgm:t>
    </dgm:pt>
    <dgm:pt modelId="{764B31F0-26D3-49C1-980B-B41B0C77B316}" type="sibTrans" cxnId="{6B2BD6D8-A6ED-48E3-8638-81DCB7B5DD50}">
      <dgm:prSet/>
      <dgm:spPr/>
      <dgm:t>
        <a:bodyPr/>
        <a:lstStyle/>
        <a:p>
          <a:endParaRPr lang="en-US"/>
        </a:p>
      </dgm:t>
    </dgm:pt>
    <dgm:pt modelId="{B8166122-2FB5-4901-AC6D-879114B8D161}">
      <dgm:prSet custT="1"/>
      <dgm:spPr/>
      <dgm:t>
        <a:bodyPr/>
        <a:lstStyle/>
        <a:p>
          <a:r>
            <a:rPr lang="en-US" sz="2800"/>
            <a:t>AKSHAY M KALABURGI</a:t>
          </a:r>
        </a:p>
      </dgm:t>
    </dgm:pt>
    <dgm:pt modelId="{7D97684C-4551-48CE-838F-A6DAF66802C1}" type="parTrans" cxnId="{BDD28789-F374-4280-A60C-84AF31C3CB97}">
      <dgm:prSet/>
      <dgm:spPr/>
      <dgm:t>
        <a:bodyPr/>
        <a:lstStyle/>
        <a:p>
          <a:endParaRPr lang="en-US"/>
        </a:p>
      </dgm:t>
    </dgm:pt>
    <dgm:pt modelId="{3D0A6922-764B-467A-8CB3-8A5774B47E77}" type="sibTrans" cxnId="{BDD28789-F374-4280-A60C-84AF31C3CB97}">
      <dgm:prSet/>
      <dgm:spPr/>
      <dgm:t>
        <a:bodyPr/>
        <a:lstStyle/>
        <a:p>
          <a:endParaRPr lang="en-US"/>
        </a:p>
      </dgm:t>
    </dgm:pt>
    <dgm:pt modelId="{1FFAC1A5-A949-4896-8F59-AF0EF5E67B07}">
      <dgm:prSet custT="1"/>
      <dgm:spPr/>
      <dgm:t>
        <a:bodyPr/>
        <a:lstStyle/>
        <a:p>
          <a:r>
            <a:rPr lang="en-US" sz="2800"/>
            <a:t>LATHEESH SAI</a:t>
          </a:r>
        </a:p>
      </dgm:t>
    </dgm:pt>
    <dgm:pt modelId="{B3F9D07F-281F-41B2-8DBD-AA862811E6CF}" type="sibTrans" cxnId="{CC8EED5E-DFD8-462A-AB39-D3432E6C8996}">
      <dgm:prSet/>
      <dgm:spPr/>
      <dgm:t>
        <a:bodyPr/>
        <a:lstStyle/>
        <a:p>
          <a:endParaRPr lang="en-US"/>
        </a:p>
      </dgm:t>
    </dgm:pt>
    <dgm:pt modelId="{A82036A7-5EB4-48E6-A368-B09DD362804A}" type="parTrans" cxnId="{CC8EED5E-DFD8-462A-AB39-D3432E6C8996}">
      <dgm:prSet/>
      <dgm:spPr/>
      <dgm:t>
        <a:bodyPr/>
        <a:lstStyle/>
        <a:p>
          <a:endParaRPr lang="en-US"/>
        </a:p>
      </dgm:t>
    </dgm:pt>
    <dgm:pt modelId="{55693288-D50C-4834-AF70-332F2AB84D18}">
      <dgm:prSet custT="1"/>
      <dgm:spPr/>
      <dgm:t>
        <a:bodyPr/>
        <a:lstStyle/>
        <a:p>
          <a:r>
            <a:rPr lang="en-US" sz="2800"/>
            <a:t>AVEZ HUSSAIN</a:t>
          </a:r>
        </a:p>
      </dgm:t>
    </dgm:pt>
    <dgm:pt modelId="{25266494-3A11-45A3-BC45-66B62A52B11C}" type="sibTrans" cxnId="{66D3C5D2-B6A1-4998-811B-0764174217DD}">
      <dgm:prSet/>
      <dgm:spPr/>
      <dgm:t>
        <a:bodyPr/>
        <a:lstStyle/>
        <a:p>
          <a:endParaRPr lang="en-US"/>
        </a:p>
      </dgm:t>
    </dgm:pt>
    <dgm:pt modelId="{11C36140-7236-443E-A351-2AA595E0B9BA}" type="parTrans" cxnId="{66D3C5D2-B6A1-4998-811B-0764174217DD}">
      <dgm:prSet/>
      <dgm:spPr/>
      <dgm:t>
        <a:bodyPr/>
        <a:lstStyle/>
        <a:p>
          <a:endParaRPr lang="en-US"/>
        </a:p>
      </dgm:t>
    </dgm:pt>
    <dgm:pt modelId="{FE4A89C8-A2D9-4DE8-B42B-67B019127CAE}">
      <dgm:prSet custT="1"/>
      <dgm:spPr/>
      <dgm:t>
        <a:bodyPr/>
        <a:lstStyle/>
        <a:p>
          <a:endParaRPr lang="en-US" sz="2800"/>
        </a:p>
      </dgm:t>
    </dgm:pt>
    <dgm:pt modelId="{72E9DAC4-46EB-4487-A692-FFFCFFBB9745}" type="parTrans" cxnId="{BD033BA6-A26B-4298-9377-1F731E3B6B51}">
      <dgm:prSet/>
      <dgm:spPr/>
      <dgm:t>
        <a:bodyPr/>
        <a:lstStyle/>
        <a:p>
          <a:endParaRPr lang="en-IN"/>
        </a:p>
      </dgm:t>
    </dgm:pt>
    <dgm:pt modelId="{A7DA6D5E-0A10-441C-A371-29A8288C5161}" type="sibTrans" cxnId="{BD033BA6-A26B-4298-9377-1F731E3B6B51}">
      <dgm:prSet/>
      <dgm:spPr/>
      <dgm:t>
        <a:bodyPr/>
        <a:lstStyle/>
        <a:p>
          <a:endParaRPr lang="en-IN"/>
        </a:p>
      </dgm:t>
    </dgm:pt>
    <dgm:pt modelId="{7C7F006F-4020-45B5-B422-7D1CC5BD5E2B}" type="pres">
      <dgm:prSet presAssocID="{548AFE89-1D20-413C-8996-3E65BD79E6F0}" presName="linear" presStyleCnt="0">
        <dgm:presLayoutVars>
          <dgm:animLvl val="lvl"/>
          <dgm:resizeHandles val="exact"/>
        </dgm:presLayoutVars>
      </dgm:prSet>
      <dgm:spPr/>
    </dgm:pt>
    <dgm:pt modelId="{1EA0513A-784E-4CC2-9485-9DA10AE49AE0}" type="pres">
      <dgm:prSet presAssocID="{E7D5392F-3DFC-4E70-8324-79B048C22CCD}" presName="parentText" presStyleLbl="node1" presStyleIdx="0" presStyleCnt="1" custScaleY="52092">
        <dgm:presLayoutVars>
          <dgm:chMax val="0"/>
          <dgm:bulletEnabled val="1"/>
        </dgm:presLayoutVars>
      </dgm:prSet>
      <dgm:spPr/>
    </dgm:pt>
    <dgm:pt modelId="{00D0E126-DE79-4778-A3DB-76DA94F4EBA8}" type="pres">
      <dgm:prSet presAssocID="{E7D5392F-3DFC-4E70-8324-79B048C22CCD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5E572428-3FC7-45B8-9E51-DC7EEB21BD87}" type="presOf" srcId="{548AFE89-1D20-413C-8996-3E65BD79E6F0}" destId="{7C7F006F-4020-45B5-B422-7D1CC5BD5E2B}" srcOrd="0" destOrd="0" presId="urn:microsoft.com/office/officeart/2005/8/layout/vList2"/>
    <dgm:cxn modelId="{D8C7E53A-0787-4569-81AB-8A8D95A4F7DC}" type="presOf" srcId="{55693288-D50C-4834-AF70-332F2AB84D18}" destId="{00D0E126-DE79-4778-A3DB-76DA94F4EBA8}" srcOrd="0" destOrd="3" presId="urn:microsoft.com/office/officeart/2005/8/layout/vList2"/>
    <dgm:cxn modelId="{CC8EED5E-DFD8-462A-AB39-D3432E6C8996}" srcId="{E7D5392F-3DFC-4E70-8324-79B048C22CCD}" destId="{1FFAC1A5-A949-4896-8F59-AF0EF5E67B07}" srcOrd="2" destOrd="0" parTransId="{A82036A7-5EB4-48E6-A368-B09DD362804A}" sibTransId="{B3F9D07F-281F-41B2-8DBD-AA862811E6CF}"/>
    <dgm:cxn modelId="{FF520B52-E19C-4BD1-8CC3-779EEC28EBE5}" type="presOf" srcId="{1FFAC1A5-A949-4896-8F59-AF0EF5E67B07}" destId="{00D0E126-DE79-4778-A3DB-76DA94F4EBA8}" srcOrd="0" destOrd="2" presId="urn:microsoft.com/office/officeart/2005/8/layout/vList2"/>
    <dgm:cxn modelId="{91600653-77F0-410A-B154-FCBC5AE419C1}" type="presOf" srcId="{E7D5392F-3DFC-4E70-8324-79B048C22CCD}" destId="{1EA0513A-784E-4CC2-9485-9DA10AE49AE0}" srcOrd="0" destOrd="0" presId="urn:microsoft.com/office/officeart/2005/8/layout/vList2"/>
    <dgm:cxn modelId="{CB06AC82-833D-432E-B108-896C7A25D41D}" type="presOf" srcId="{FE4A89C8-A2D9-4DE8-B42B-67B019127CAE}" destId="{00D0E126-DE79-4778-A3DB-76DA94F4EBA8}" srcOrd="0" destOrd="0" presId="urn:microsoft.com/office/officeart/2005/8/layout/vList2"/>
    <dgm:cxn modelId="{BDD28789-F374-4280-A60C-84AF31C3CB97}" srcId="{E7D5392F-3DFC-4E70-8324-79B048C22CCD}" destId="{B8166122-2FB5-4901-AC6D-879114B8D161}" srcOrd="1" destOrd="0" parTransId="{7D97684C-4551-48CE-838F-A6DAF66802C1}" sibTransId="{3D0A6922-764B-467A-8CB3-8A5774B47E77}"/>
    <dgm:cxn modelId="{BD033BA6-A26B-4298-9377-1F731E3B6B51}" srcId="{E7D5392F-3DFC-4E70-8324-79B048C22CCD}" destId="{FE4A89C8-A2D9-4DE8-B42B-67B019127CAE}" srcOrd="0" destOrd="0" parTransId="{72E9DAC4-46EB-4487-A692-FFFCFFBB9745}" sibTransId="{A7DA6D5E-0A10-441C-A371-29A8288C5161}"/>
    <dgm:cxn modelId="{9E7AC3CC-05C9-4E9E-A79A-5394029CD7C6}" type="presOf" srcId="{B8166122-2FB5-4901-AC6D-879114B8D161}" destId="{00D0E126-DE79-4778-A3DB-76DA94F4EBA8}" srcOrd="0" destOrd="1" presId="urn:microsoft.com/office/officeart/2005/8/layout/vList2"/>
    <dgm:cxn modelId="{66D3C5D2-B6A1-4998-811B-0764174217DD}" srcId="{E7D5392F-3DFC-4E70-8324-79B048C22CCD}" destId="{55693288-D50C-4834-AF70-332F2AB84D18}" srcOrd="3" destOrd="0" parTransId="{11C36140-7236-443E-A351-2AA595E0B9BA}" sibTransId="{25266494-3A11-45A3-BC45-66B62A52B11C}"/>
    <dgm:cxn modelId="{6B2BD6D8-A6ED-48E3-8638-81DCB7B5DD50}" srcId="{548AFE89-1D20-413C-8996-3E65BD79E6F0}" destId="{E7D5392F-3DFC-4E70-8324-79B048C22CCD}" srcOrd="0" destOrd="0" parTransId="{8B4C84D0-D474-4B70-91FC-265FA6782349}" sibTransId="{764B31F0-26D3-49C1-980B-B41B0C77B316}"/>
    <dgm:cxn modelId="{B8A88236-CADD-4972-92BD-907F55C1AC05}" type="presParOf" srcId="{7C7F006F-4020-45B5-B422-7D1CC5BD5E2B}" destId="{1EA0513A-784E-4CC2-9485-9DA10AE49AE0}" srcOrd="0" destOrd="0" presId="urn:microsoft.com/office/officeart/2005/8/layout/vList2"/>
    <dgm:cxn modelId="{CE9A78FD-3E2B-484F-B2DA-B261504CDB35}" type="presParOf" srcId="{7C7F006F-4020-45B5-B422-7D1CC5BD5E2B}" destId="{00D0E126-DE79-4778-A3DB-76DA94F4EBA8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B0780B-ECEB-4E0B-BDF8-D5632AE9E07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F1E6322-57AE-4F6A-94D7-4ACB35E0D45F}">
      <dgm:prSet/>
      <dgm:spPr/>
      <dgm:t>
        <a:bodyPr/>
        <a:lstStyle/>
        <a:p>
          <a:r>
            <a:rPr lang="en-US"/>
            <a:t>Physical Memory (RAM) 		- 1GB Minimum</a:t>
          </a:r>
        </a:p>
      </dgm:t>
    </dgm:pt>
    <dgm:pt modelId="{8451636A-EC52-4BEC-84C8-72541E7B6039}" type="parTrans" cxnId="{D985ADBC-C9D8-4323-B80B-885E8B3D6368}">
      <dgm:prSet/>
      <dgm:spPr/>
      <dgm:t>
        <a:bodyPr/>
        <a:lstStyle/>
        <a:p>
          <a:endParaRPr lang="en-US"/>
        </a:p>
      </dgm:t>
    </dgm:pt>
    <dgm:pt modelId="{7F81F498-ACC9-4828-A85B-E79BE7E300DB}" type="sibTrans" cxnId="{D985ADBC-C9D8-4323-B80B-885E8B3D6368}">
      <dgm:prSet/>
      <dgm:spPr/>
      <dgm:t>
        <a:bodyPr/>
        <a:lstStyle/>
        <a:p>
          <a:endParaRPr lang="en-US"/>
        </a:p>
      </dgm:t>
    </dgm:pt>
    <dgm:pt modelId="{A7F4C704-0160-4A15-BD62-F3B7FF949916}">
      <dgm:prSet/>
      <dgm:spPr/>
      <dgm:t>
        <a:bodyPr/>
        <a:lstStyle/>
        <a:p>
          <a:r>
            <a:rPr lang="en-US"/>
            <a:t>Virtual Memory 			- Double the amount of RAM</a:t>
          </a:r>
        </a:p>
      </dgm:t>
    </dgm:pt>
    <dgm:pt modelId="{902C4387-1DEF-49BF-815E-DB3C94262D48}" type="parTrans" cxnId="{223DA9A7-1179-4B07-967E-1C64A04DEEAA}">
      <dgm:prSet/>
      <dgm:spPr/>
      <dgm:t>
        <a:bodyPr/>
        <a:lstStyle/>
        <a:p>
          <a:endParaRPr lang="en-US"/>
        </a:p>
      </dgm:t>
    </dgm:pt>
    <dgm:pt modelId="{20F61CB5-A6E7-4DF0-B3F0-2E4A327F65BC}" type="sibTrans" cxnId="{223DA9A7-1179-4B07-967E-1C64A04DEEAA}">
      <dgm:prSet/>
      <dgm:spPr/>
      <dgm:t>
        <a:bodyPr/>
        <a:lstStyle/>
        <a:p>
          <a:endParaRPr lang="en-US"/>
        </a:p>
      </dgm:t>
    </dgm:pt>
    <dgm:pt modelId="{00ADE78E-386A-42C5-8B81-581D9A4EDAB4}">
      <dgm:prSet/>
      <dgm:spPr/>
      <dgm:t>
        <a:bodyPr/>
        <a:lstStyle/>
        <a:p>
          <a:r>
            <a:rPr lang="en-US"/>
            <a:t>Disk space				- Total 5 GB</a:t>
          </a:r>
        </a:p>
      </dgm:t>
    </dgm:pt>
    <dgm:pt modelId="{A8DDE8A1-171B-4FF0-8E2B-12B2C846195C}" type="parTrans" cxnId="{9E2FEB99-4C08-49FA-9234-633CB683D1AD}">
      <dgm:prSet/>
      <dgm:spPr/>
      <dgm:t>
        <a:bodyPr/>
        <a:lstStyle/>
        <a:p>
          <a:endParaRPr lang="en-US"/>
        </a:p>
      </dgm:t>
    </dgm:pt>
    <dgm:pt modelId="{01153D59-5CD7-4C0A-BE76-1239FE149CFF}" type="sibTrans" cxnId="{9E2FEB99-4C08-49FA-9234-633CB683D1AD}">
      <dgm:prSet/>
      <dgm:spPr/>
      <dgm:t>
        <a:bodyPr/>
        <a:lstStyle/>
        <a:p>
          <a:endParaRPr lang="en-US"/>
        </a:p>
      </dgm:t>
    </dgm:pt>
    <dgm:pt modelId="{7B37AC9F-08D2-4633-A6B8-CB6BF34FB1B0}">
      <dgm:prSet/>
      <dgm:spPr/>
      <dgm:t>
        <a:bodyPr/>
        <a:lstStyle/>
        <a:p>
          <a:r>
            <a:rPr lang="en-US"/>
            <a:t>Processor				- 550 MHz minimum</a:t>
          </a:r>
        </a:p>
      </dgm:t>
    </dgm:pt>
    <dgm:pt modelId="{5CD55922-6E09-4576-BB09-89C7194A70E8}" type="parTrans" cxnId="{36BFF120-465C-436D-936B-5AF56712C2FE}">
      <dgm:prSet/>
      <dgm:spPr/>
      <dgm:t>
        <a:bodyPr/>
        <a:lstStyle/>
        <a:p>
          <a:endParaRPr lang="en-US"/>
        </a:p>
      </dgm:t>
    </dgm:pt>
    <dgm:pt modelId="{E77B7290-6866-41EF-B22B-393DB4BD4FCF}" type="sibTrans" cxnId="{36BFF120-465C-436D-936B-5AF56712C2FE}">
      <dgm:prSet/>
      <dgm:spPr/>
      <dgm:t>
        <a:bodyPr/>
        <a:lstStyle/>
        <a:p>
          <a:endParaRPr lang="en-US"/>
        </a:p>
      </dgm:t>
    </dgm:pt>
    <dgm:pt modelId="{7E21FDE9-1C24-4D17-BD00-A5D94BE4D7D5}">
      <dgm:prSet/>
      <dgm:spPr/>
      <dgm:t>
        <a:bodyPr/>
        <a:lstStyle/>
        <a:p>
          <a:r>
            <a:rPr lang="en-US"/>
            <a:t>Video Adapter				- 256 colors</a:t>
          </a:r>
        </a:p>
      </dgm:t>
    </dgm:pt>
    <dgm:pt modelId="{945BEDD1-966E-40E2-93C9-E0867C397922}" type="parTrans" cxnId="{56AA88F0-E759-47FB-97B4-E9A761D6AE08}">
      <dgm:prSet/>
      <dgm:spPr/>
      <dgm:t>
        <a:bodyPr/>
        <a:lstStyle/>
        <a:p>
          <a:endParaRPr lang="en-US"/>
        </a:p>
      </dgm:t>
    </dgm:pt>
    <dgm:pt modelId="{5E72B08E-AAD8-4F06-B88C-7AF6117750EF}" type="sibTrans" cxnId="{56AA88F0-E759-47FB-97B4-E9A761D6AE08}">
      <dgm:prSet/>
      <dgm:spPr/>
      <dgm:t>
        <a:bodyPr/>
        <a:lstStyle/>
        <a:p>
          <a:endParaRPr lang="en-US"/>
        </a:p>
      </dgm:t>
    </dgm:pt>
    <dgm:pt modelId="{8BF06F59-2306-4A02-BBD1-EED276B9A9F3}" type="pres">
      <dgm:prSet presAssocID="{E2B0780B-ECEB-4E0B-BDF8-D5632AE9E07F}" presName="linear" presStyleCnt="0">
        <dgm:presLayoutVars>
          <dgm:animLvl val="lvl"/>
          <dgm:resizeHandles val="exact"/>
        </dgm:presLayoutVars>
      </dgm:prSet>
      <dgm:spPr/>
    </dgm:pt>
    <dgm:pt modelId="{1370E6FC-7628-4F6A-8223-6110B694E046}" type="pres">
      <dgm:prSet presAssocID="{9F1E6322-57AE-4F6A-94D7-4ACB35E0D45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C377ABF6-BC96-4351-A4F9-9E96F3C5210D}" type="pres">
      <dgm:prSet presAssocID="{7F81F498-ACC9-4828-A85B-E79BE7E300DB}" presName="spacer" presStyleCnt="0"/>
      <dgm:spPr/>
    </dgm:pt>
    <dgm:pt modelId="{6E3AEE92-58EA-4385-B7B5-B05958C893D6}" type="pres">
      <dgm:prSet presAssocID="{A7F4C704-0160-4A15-BD62-F3B7FF949916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AC7A1731-7211-4F77-8882-E6E5A7776CF2}" type="pres">
      <dgm:prSet presAssocID="{20F61CB5-A6E7-4DF0-B3F0-2E4A327F65BC}" presName="spacer" presStyleCnt="0"/>
      <dgm:spPr/>
    </dgm:pt>
    <dgm:pt modelId="{453E62AB-3578-4FF0-B696-2BEDD9C9CF9A}" type="pres">
      <dgm:prSet presAssocID="{00ADE78E-386A-42C5-8B81-581D9A4EDAB4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284A459-F4F7-4780-BF2C-789E03DA8878}" type="pres">
      <dgm:prSet presAssocID="{01153D59-5CD7-4C0A-BE76-1239FE149CFF}" presName="spacer" presStyleCnt="0"/>
      <dgm:spPr/>
    </dgm:pt>
    <dgm:pt modelId="{ABBB592E-2EFF-453D-A903-51BC70700BC6}" type="pres">
      <dgm:prSet presAssocID="{7B37AC9F-08D2-4633-A6B8-CB6BF34FB1B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21D40062-EC35-45A2-82AD-42C023BF062C}" type="pres">
      <dgm:prSet presAssocID="{E77B7290-6866-41EF-B22B-393DB4BD4FCF}" presName="spacer" presStyleCnt="0"/>
      <dgm:spPr/>
    </dgm:pt>
    <dgm:pt modelId="{AD518784-875D-4A51-A407-F41821904AEA}" type="pres">
      <dgm:prSet presAssocID="{7E21FDE9-1C24-4D17-BD00-A5D94BE4D7D5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01CE0907-3593-4B09-8E51-34540D8CFBF4}" type="presOf" srcId="{7B37AC9F-08D2-4633-A6B8-CB6BF34FB1B0}" destId="{ABBB592E-2EFF-453D-A903-51BC70700BC6}" srcOrd="0" destOrd="0" presId="urn:microsoft.com/office/officeart/2005/8/layout/vList2"/>
    <dgm:cxn modelId="{36BFF120-465C-436D-936B-5AF56712C2FE}" srcId="{E2B0780B-ECEB-4E0B-BDF8-D5632AE9E07F}" destId="{7B37AC9F-08D2-4633-A6B8-CB6BF34FB1B0}" srcOrd="3" destOrd="0" parTransId="{5CD55922-6E09-4576-BB09-89C7194A70E8}" sibTransId="{E77B7290-6866-41EF-B22B-393DB4BD4FCF}"/>
    <dgm:cxn modelId="{77383749-E33A-4988-BA96-B1E9FA43BFCC}" type="presOf" srcId="{E2B0780B-ECEB-4E0B-BDF8-D5632AE9E07F}" destId="{8BF06F59-2306-4A02-BBD1-EED276B9A9F3}" srcOrd="0" destOrd="0" presId="urn:microsoft.com/office/officeart/2005/8/layout/vList2"/>
    <dgm:cxn modelId="{C3C61C76-1213-4DF4-AC00-F49CF291F41B}" type="presOf" srcId="{9F1E6322-57AE-4F6A-94D7-4ACB35E0D45F}" destId="{1370E6FC-7628-4F6A-8223-6110B694E046}" srcOrd="0" destOrd="0" presId="urn:microsoft.com/office/officeart/2005/8/layout/vList2"/>
    <dgm:cxn modelId="{48DA157C-B2F6-4259-908F-64C30507394A}" type="presOf" srcId="{A7F4C704-0160-4A15-BD62-F3B7FF949916}" destId="{6E3AEE92-58EA-4385-B7B5-B05958C893D6}" srcOrd="0" destOrd="0" presId="urn:microsoft.com/office/officeart/2005/8/layout/vList2"/>
    <dgm:cxn modelId="{9E2FEB99-4C08-49FA-9234-633CB683D1AD}" srcId="{E2B0780B-ECEB-4E0B-BDF8-D5632AE9E07F}" destId="{00ADE78E-386A-42C5-8B81-581D9A4EDAB4}" srcOrd="2" destOrd="0" parTransId="{A8DDE8A1-171B-4FF0-8E2B-12B2C846195C}" sibTransId="{01153D59-5CD7-4C0A-BE76-1239FE149CFF}"/>
    <dgm:cxn modelId="{885CC1A4-32EE-4A1B-9E81-5B95AD8E7A62}" type="presOf" srcId="{00ADE78E-386A-42C5-8B81-581D9A4EDAB4}" destId="{453E62AB-3578-4FF0-B696-2BEDD9C9CF9A}" srcOrd="0" destOrd="0" presId="urn:microsoft.com/office/officeart/2005/8/layout/vList2"/>
    <dgm:cxn modelId="{223DA9A7-1179-4B07-967E-1C64A04DEEAA}" srcId="{E2B0780B-ECEB-4E0B-BDF8-D5632AE9E07F}" destId="{A7F4C704-0160-4A15-BD62-F3B7FF949916}" srcOrd="1" destOrd="0" parTransId="{902C4387-1DEF-49BF-815E-DB3C94262D48}" sibTransId="{20F61CB5-A6E7-4DF0-B3F0-2E4A327F65BC}"/>
    <dgm:cxn modelId="{D985ADBC-C9D8-4323-B80B-885E8B3D6368}" srcId="{E2B0780B-ECEB-4E0B-BDF8-D5632AE9E07F}" destId="{9F1E6322-57AE-4F6A-94D7-4ACB35E0D45F}" srcOrd="0" destOrd="0" parTransId="{8451636A-EC52-4BEC-84C8-72541E7B6039}" sibTransId="{7F81F498-ACC9-4828-A85B-E79BE7E300DB}"/>
    <dgm:cxn modelId="{56AA88F0-E759-47FB-97B4-E9A761D6AE08}" srcId="{E2B0780B-ECEB-4E0B-BDF8-D5632AE9E07F}" destId="{7E21FDE9-1C24-4D17-BD00-A5D94BE4D7D5}" srcOrd="4" destOrd="0" parTransId="{945BEDD1-966E-40E2-93C9-E0867C397922}" sibTransId="{5E72B08E-AAD8-4F06-B88C-7AF6117750EF}"/>
    <dgm:cxn modelId="{D36B01FA-CA84-488B-8E3E-8C9AC69D929F}" type="presOf" srcId="{7E21FDE9-1C24-4D17-BD00-A5D94BE4D7D5}" destId="{AD518784-875D-4A51-A407-F41821904AEA}" srcOrd="0" destOrd="0" presId="urn:microsoft.com/office/officeart/2005/8/layout/vList2"/>
    <dgm:cxn modelId="{B1AB5580-1730-4E24-AA34-10C2B3BE4F5B}" type="presParOf" srcId="{8BF06F59-2306-4A02-BBD1-EED276B9A9F3}" destId="{1370E6FC-7628-4F6A-8223-6110B694E046}" srcOrd="0" destOrd="0" presId="urn:microsoft.com/office/officeart/2005/8/layout/vList2"/>
    <dgm:cxn modelId="{8BD3A7CC-1730-462E-B3DE-233EB8A7BDD7}" type="presParOf" srcId="{8BF06F59-2306-4A02-BBD1-EED276B9A9F3}" destId="{C377ABF6-BC96-4351-A4F9-9E96F3C5210D}" srcOrd="1" destOrd="0" presId="urn:microsoft.com/office/officeart/2005/8/layout/vList2"/>
    <dgm:cxn modelId="{22A41ADA-851C-490C-AA7B-CB28B09BD448}" type="presParOf" srcId="{8BF06F59-2306-4A02-BBD1-EED276B9A9F3}" destId="{6E3AEE92-58EA-4385-B7B5-B05958C893D6}" srcOrd="2" destOrd="0" presId="urn:microsoft.com/office/officeart/2005/8/layout/vList2"/>
    <dgm:cxn modelId="{4522085A-D99F-4559-8EBE-34E6E0F8B257}" type="presParOf" srcId="{8BF06F59-2306-4A02-BBD1-EED276B9A9F3}" destId="{AC7A1731-7211-4F77-8882-E6E5A7776CF2}" srcOrd="3" destOrd="0" presId="urn:microsoft.com/office/officeart/2005/8/layout/vList2"/>
    <dgm:cxn modelId="{55A1F18C-476F-425B-990E-F2882E9BD8E5}" type="presParOf" srcId="{8BF06F59-2306-4A02-BBD1-EED276B9A9F3}" destId="{453E62AB-3578-4FF0-B696-2BEDD9C9CF9A}" srcOrd="4" destOrd="0" presId="urn:microsoft.com/office/officeart/2005/8/layout/vList2"/>
    <dgm:cxn modelId="{97CDB1E1-D351-4107-88A8-A5BF44BAD6DE}" type="presParOf" srcId="{8BF06F59-2306-4A02-BBD1-EED276B9A9F3}" destId="{F284A459-F4F7-4780-BF2C-789E03DA8878}" srcOrd="5" destOrd="0" presId="urn:microsoft.com/office/officeart/2005/8/layout/vList2"/>
    <dgm:cxn modelId="{C43E498B-B956-4DBE-8EF1-6CEFA626C17A}" type="presParOf" srcId="{8BF06F59-2306-4A02-BBD1-EED276B9A9F3}" destId="{ABBB592E-2EFF-453D-A903-51BC70700BC6}" srcOrd="6" destOrd="0" presId="urn:microsoft.com/office/officeart/2005/8/layout/vList2"/>
    <dgm:cxn modelId="{D6865B0E-9AC3-4DCE-9C06-D3927C45BD1E}" type="presParOf" srcId="{8BF06F59-2306-4A02-BBD1-EED276B9A9F3}" destId="{21D40062-EC35-45A2-82AD-42C023BF062C}" srcOrd="7" destOrd="0" presId="urn:microsoft.com/office/officeart/2005/8/layout/vList2"/>
    <dgm:cxn modelId="{4F0E0397-6C72-41C2-B01B-C11A80D3D40D}" type="presParOf" srcId="{8BF06F59-2306-4A02-BBD1-EED276B9A9F3}" destId="{AD518784-875D-4A51-A407-F41821904A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0513A-784E-4CC2-9485-9DA10AE49AE0}">
      <dsp:nvSpPr>
        <dsp:cNvPr id="0" name=""/>
        <dsp:cNvSpPr/>
      </dsp:nvSpPr>
      <dsp:spPr>
        <a:xfrm>
          <a:off x="0" y="712980"/>
          <a:ext cx="4779328" cy="128721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6690" tIns="186690" rIns="186690" bIns="186690" numCol="1" spcCol="1270" anchor="ctr" anchorCtr="0">
          <a:noAutofit/>
        </a:bodyPr>
        <a:lstStyle/>
        <a:p>
          <a:pPr marL="0" lvl="0" indent="0" algn="l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900" kern="1200"/>
            <a:t>Presenter Name</a:t>
          </a:r>
        </a:p>
      </dsp:txBody>
      <dsp:txXfrm>
        <a:off x="62837" y="775817"/>
        <a:ext cx="4653654" cy="1161540"/>
      </dsp:txXfrm>
    </dsp:sp>
    <dsp:sp modelId="{00D0E126-DE79-4778-A3DB-76DA94F4EBA8}">
      <dsp:nvSpPr>
        <dsp:cNvPr id="0" name=""/>
        <dsp:cNvSpPr/>
      </dsp:nvSpPr>
      <dsp:spPr>
        <a:xfrm>
          <a:off x="0" y="2000195"/>
          <a:ext cx="4779328" cy="18216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744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800" kern="1200"/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AKSHAY M KALABURGI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LATHEESH SAI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/>
            <a:t>AVEZ HUSSAIN</a:t>
          </a:r>
        </a:p>
      </dsp:txBody>
      <dsp:txXfrm>
        <a:off x="0" y="2000195"/>
        <a:ext cx="4779328" cy="18216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70E6FC-7628-4F6A-8223-6110B694E046}">
      <dsp:nvSpPr>
        <dsp:cNvPr id="0" name=""/>
        <dsp:cNvSpPr/>
      </dsp:nvSpPr>
      <dsp:spPr>
        <a:xfrm>
          <a:off x="0" y="280855"/>
          <a:ext cx="7836053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Physical Memory (RAM) 		- 1GB Minimum</a:t>
          </a:r>
        </a:p>
      </dsp:txBody>
      <dsp:txXfrm>
        <a:off x="26273" y="307128"/>
        <a:ext cx="7783507" cy="485654"/>
      </dsp:txXfrm>
    </dsp:sp>
    <dsp:sp modelId="{6E3AEE92-58EA-4385-B7B5-B05958C893D6}">
      <dsp:nvSpPr>
        <dsp:cNvPr id="0" name=""/>
        <dsp:cNvSpPr/>
      </dsp:nvSpPr>
      <dsp:spPr>
        <a:xfrm>
          <a:off x="0" y="885295"/>
          <a:ext cx="7836053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Virtual Memory 			- Double the amount of RAM</a:t>
          </a:r>
        </a:p>
      </dsp:txBody>
      <dsp:txXfrm>
        <a:off x="26273" y="911568"/>
        <a:ext cx="7783507" cy="485654"/>
      </dsp:txXfrm>
    </dsp:sp>
    <dsp:sp modelId="{453E62AB-3578-4FF0-B696-2BEDD9C9CF9A}">
      <dsp:nvSpPr>
        <dsp:cNvPr id="0" name=""/>
        <dsp:cNvSpPr/>
      </dsp:nvSpPr>
      <dsp:spPr>
        <a:xfrm>
          <a:off x="0" y="1489735"/>
          <a:ext cx="7836053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Disk space				- Total 5 GB</a:t>
          </a:r>
        </a:p>
      </dsp:txBody>
      <dsp:txXfrm>
        <a:off x="26273" y="1516008"/>
        <a:ext cx="7783507" cy="485654"/>
      </dsp:txXfrm>
    </dsp:sp>
    <dsp:sp modelId="{ABBB592E-2EFF-453D-A903-51BC70700BC6}">
      <dsp:nvSpPr>
        <dsp:cNvPr id="0" name=""/>
        <dsp:cNvSpPr/>
      </dsp:nvSpPr>
      <dsp:spPr>
        <a:xfrm>
          <a:off x="0" y="2094175"/>
          <a:ext cx="7836053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Processor				- 550 MHz minimum</a:t>
          </a:r>
        </a:p>
      </dsp:txBody>
      <dsp:txXfrm>
        <a:off x="26273" y="2120448"/>
        <a:ext cx="7783507" cy="485654"/>
      </dsp:txXfrm>
    </dsp:sp>
    <dsp:sp modelId="{AD518784-875D-4A51-A407-F41821904AEA}">
      <dsp:nvSpPr>
        <dsp:cNvPr id="0" name=""/>
        <dsp:cNvSpPr/>
      </dsp:nvSpPr>
      <dsp:spPr>
        <a:xfrm>
          <a:off x="0" y="2698615"/>
          <a:ext cx="7836053" cy="5382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Video Adapter				- 256 colors</a:t>
          </a:r>
        </a:p>
      </dsp:txBody>
      <dsp:txXfrm>
        <a:off x="26273" y="2724888"/>
        <a:ext cx="7783507" cy="4856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7F2C1D-F243-42AB-ADF2-E7CB4E04900E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CDBB5-5B4A-4483-935D-A73935186B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0CE34E-5667-4A32-A6BA-10C7A552BC63}" type="datetimeFigureOut">
              <a:rPr lang="en-US" smtClean="0"/>
              <a:t>3/23/2022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CCE34D-CFF1-4FFE-815B-D050E7ED2D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835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78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83A999-5E0E-42CA-8400-604AE921F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492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753296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218943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anchor="b" anchorCtr="0">
            <a:noAutofit/>
          </a:bodyPr>
          <a:lstStyle/>
          <a:p>
            <a:r>
              <a:rPr lang="en-US" sz="4800"/>
              <a:t>3DFloat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0312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anchor="b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anchor="t" anchorCtr="0">
            <a:noAutofit/>
          </a:bodyPr>
          <a:lstStyle>
            <a:lvl1pPr>
              <a:buNone/>
              <a:defRPr/>
            </a:lvl1pPr>
          </a:lstStyle>
          <a:p>
            <a:pPr>
              <a:lnSpc>
                <a:spcPct val="120000"/>
              </a:lnSpc>
            </a:pPr>
            <a:r>
              <a:rPr lang="en-US" sz="1600"/>
              <a:t>Click to add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2" name="Picture Placeholder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29363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9" name="Picture Placeholder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65008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2" name="Picture Placeholder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3537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anchor="b" anchorCtr="0">
            <a:noAutofit/>
          </a:bodyPr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>
            <a:noAutofit/>
          </a:bodyPr>
          <a:lstStyle>
            <a:lvl1pPr>
              <a:buNone/>
              <a:defRPr sz="2400"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2721594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bre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r>
              <a:rPr lang="en-US">
                <a:solidFill>
                  <a:schemeClr val="tx1">
                    <a:alpha val="60000"/>
                  </a:schemeClr>
                </a:solidFill>
              </a:rPr>
              <a:t>Click to edit Master subtitle style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0" name="Title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>
            <a:noAutofit/>
          </a:bodyPr>
          <a:lstStyle/>
          <a:p>
            <a:r>
              <a:rPr lang="en-US"/>
              <a:t>Team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56" name="Picture Placeholder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7" name="Picture Placeholder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8" name="Picture Placeholder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59" name="Picture Placeholder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63" name="Text Placeholder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5" name="Text Placeholder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7" name="Text Placeholder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69" name="Text Placeholder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>
            <a:noAutofit/>
          </a:bodyPr>
          <a:lstStyle>
            <a:lvl1pPr>
              <a:buNone/>
              <a:defRPr sz="2000" b="1"/>
            </a:lvl1pPr>
          </a:lstStyle>
          <a:p>
            <a:pPr lvl="0"/>
            <a:r>
              <a:rPr lang="en-US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>
            <a:noAutofit/>
          </a:bodyPr>
          <a:lstStyle>
            <a:lvl1pPr>
              <a:buNone/>
              <a:defRPr sz="1800"/>
            </a:lvl1pPr>
          </a:lstStyle>
          <a:p>
            <a:pPr lvl="0"/>
            <a:r>
              <a:rPr lang="en-US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en-US" sz="4800" dirty="0"/>
            </a:lvl1pPr>
          </a:lstStyle>
          <a:p>
            <a:pPr lvl="0">
              <a:lnSpc>
                <a:spcPct val="100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 Master text styles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en-US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/>
            <a:r>
              <a:rPr lang="en-US"/>
              <a:t>Click to EDIT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644086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407511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7572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1353229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533542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3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2556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664561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Tuesday, February 2, 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BA1B0FB-D917-4C8C-928F-313BD683BF39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55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8" r:id="rId1"/>
    <p:sldLayoutId id="2147483869" r:id="rId2"/>
    <p:sldLayoutId id="2147483870" r:id="rId3"/>
    <p:sldLayoutId id="2147483871" r:id="rId4"/>
    <p:sldLayoutId id="2147483872" r:id="rId5"/>
    <p:sldLayoutId id="2147483873" r:id="rId6"/>
    <p:sldLayoutId id="2147483874" r:id="rId7"/>
    <p:sldLayoutId id="2147483875" r:id="rId8"/>
    <p:sldLayoutId id="2147483876" r:id="rId9"/>
    <p:sldLayoutId id="2147483877" r:id="rId10"/>
    <p:sldLayoutId id="2147483878" r:id="rId11"/>
    <p:sldLayoutId id="2147483879" r:id="rId12"/>
    <p:sldLayoutId id="2147483880" r:id="rId13"/>
    <p:sldLayoutId id="2147483881" r:id="rId14"/>
    <p:sldLayoutId id="2147483882" r:id="rId15"/>
    <p:sldLayoutId id="2147483774" r:id="rId16"/>
    <p:sldLayoutId id="2147483734" r:id="rId17"/>
    <p:sldLayoutId id="2147483707" r:id="rId18"/>
    <p:sldLayoutId id="2147483697" r:id="rId19"/>
    <p:sldLayoutId id="2147483731" r:id="rId20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4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18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42" name="Picture 20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43" name="Straight Connector 22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24">
            <a:extLst>
              <a:ext uri="{FF2B5EF4-FFF2-40B4-BE49-F238E27FC236}">
                <a16:creationId xmlns:a16="http://schemas.microsoft.com/office/drawing/2014/main" id="{4977F1E1-2B6F-4BB6-899F-67D8764D8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26">
            <a:extLst>
              <a:ext uri="{FF2B5EF4-FFF2-40B4-BE49-F238E27FC236}">
                <a16:creationId xmlns:a16="http://schemas.microsoft.com/office/drawing/2014/main" id="{ECF9E76A-BE1D-4850-B32D-718810A42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28">
            <a:extLst>
              <a:ext uri="{FF2B5EF4-FFF2-40B4-BE49-F238E27FC236}">
                <a16:creationId xmlns:a16="http://schemas.microsoft.com/office/drawing/2014/main" id="{926401C1-9077-49F4-BC8C-F2D7AAEDF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47" name="Group 30">
            <a:extLst>
              <a:ext uri="{FF2B5EF4-FFF2-40B4-BE49-F238E27FC236}">
                <a16:creationId xmlns:a16="http://schemas.microsoft.com/office/drawing/2014/main" id="{6F4DCDBC-53A5-4E64-9410-90FAC8F19A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8AA2233-67A4-4405-A6A0-16532F2AEB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32">
              <a:extLst>
                <a:ext uri="{FF2B5EF4-FFF2-40B4-BE49-F238E27FC236}">
                  <a16:creationId xmlns:a16="http://schemas.microsoft.com/office/drawing/2014/main" id="{78FC11D8-17C9-427C-9008-CD14BB70D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2908"/>
          <a:stretch/>
        </p:blipFill>
        <p:spPr>
          <a:xfrm>
            <a:off x="6884107" y="636333"/>
            <a:ext cx="4825148" cy="4994939"/>
          </a:xfrm>
          <a:prstGeom prst="rect">
            <a:avLst/>
          </a:prstGeom>
        </p:spPr>
      </p:pic>
      <p:cxnSp>
        <p:nvCxnSpPr>
          <p:cNvPr id="49" name="Straight Connector 34">
            <a:extLst>
              <a:ext uri="{FF2B5EF4-FFF2-40B4-BE49-F238E27FC236}">
                <a16:creationId xmlns:a16="http://schemas.microsoft.com/office/drawing/2014/main" id="{10736E1A-F5DA-490E-93F3-6B41FD17D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30" y="3526496"/>
            <a:ext cx="351154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0" name="Picture 36">
            <a:extLst>
              <a:ext uri="{FF2B5EF4-FFF2-40B4-BE49-F238E27FC236}">
                <a16:creationId xmlns:a16="http://schemas.microsoft.com/office/drawing/2014/main" id="{F03E1F11-377D-4B2D-857A-B5FC620E1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" name="Straight Connector 38">
            <a:extLst>
              <a:ext uri="{FF2B5EF4-FFF2-40B4-BE49-F238E27FC236}">
                <a16:creationId xmlns:a16="http://schemas.microsoft.com/office/drawing/2014/main" id="{DF0BC6F4-2CDB-4CCF-BDC9-F976C39B8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Warehouse Clipart Shipping Warehouse - Warehouse Clipart Png, Transparent  Png - kindpng">
            <a:extLst>
              <a:ext uri="{FF2B5EF4-FFF2-40B4-BE49-F238E27FC236}">
                <a16:creationId xmlns:a16="http://schemas.microsoft.com/office/drawing/2014/main" id="{FDAD3DFB-8D51-4040-BE89-1AB45E7212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160" y="967167"/>
            <a:ext cx="5313680" cy="3596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C3130689-6586-440E-BCDD-47BCA2464C1F}"/>
              </a:ext>
            </a:extLst>
          </p:cNvPr>
          <p:cNvSpPr txBox="1"/>
          <p:nvPr/>
        </p:nvSpPr>
        <p:spPr>
          <a:xfrm>
            <a:off x="7658407" y="1346310"/>
            <a:ext cx="3588297" cy="2154368"/>
          </a:xfrm>
          <a:prstGeom prst="rect">
            <a:avLst/>
          </a:prstGeom>
        </p:spPr>
        <p:txBody>
          <a:bodyPr vert="horz" lIns="91440" tIns="45720" rIns="91440" bIns="0" rtlCol="0" anchor="b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i="1" cap="all">
                <a:latin typeface="+mj-lt"/>
                <a:ea typeface="+mj-ea"/>
                <a:cs typeface="+mj-cs"/>
              </a:rPr>
              <a:t>WAREHOUSE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i="1" cap="all">
                <a:latin typeface="+mj-lt"/>
                <a:ea typeface="+mj-ea"/>
                <a:cs typeface="+mj-cs"/>
              </a:rPr>
              <a:t>MANEGMENT </a:t>
            </a:r>
          </a:p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700" b="1" i="1" cap="all">
                <a:latin typeface="+mj-lt"/>
                <a:ea typeface="+mj-ea"/>
                <a:cs typeface="+mj-cs"/>
              </a:rPr>
              <a:t>SYSTEM</a:t>
            </a:r>
            <a:br>
              <a:rPr lang="en-US" sz="3700" b="1" i="1" cap="all">
                <a:latin typeface="+mj-lt"/>
                <a:ea typeface="+mj-ea"/>
                <a:cs typeface="+mj-cs"/>
              </a:rPr>
            </a:br>
            <a:endParaRPr lang="en-US" sz="3700" b="1" i="1" cap="all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5281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A9B5-BB5A-4AA3-85FF-43567EBB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226142"/>
            <a:ext cx="3565524" cy="527738"/>
          </a:xfrm>
        </p:spPr>
        <p:txBody>
          <a:bodyPr/>
          <a:lstStyle/>
          <a:p>
            <a:r>
              <a:rPr lang="en-IN"/>
              <a:t>Er diagrams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CBE8D9-C7A7-48FF-8E83-5F06E3D7D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0B1F3E-A606-4AC2-B6CC-1E6FCEC6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9253" y="6235895"/>
            <a:ext cx="682378" cy="269534"/>
          </a:xfrm>
        </p:spPr>
        <p:txBody>
          <a:bodyPr/>
          <a:lstStyle/>
          <a:p>
            <a:fld id="{DBA1B0FB-D917-4C8C-928F-313BD683BF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614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66" y="213569"/>
            <a:ext cx="11091600" cy="612775"/>
          </a:xfrm>
        </p:spPr>
        <p:txBody>
          <a:bodyPr>
            <a:normAutofit/>
          </a:bodyPr>
          <a:lstStyle/>
          <a:p>
            <a:r>
              <a:rPr lang="en-US"/>
              <a:t>SCHEMA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D991FBAE-D168-4820-ACD0-7F5DB0535A43}"/>
              </a:ext>
            </a:extLst>
          </p:cNvPr>
          <p:cNvSpPr txBox="1">
            <a:spLocks/>
          </p:cNvSpPr>
          <p:nvPr/>
        </p:nvSpPr>
        <p:spPr>
          <a:xfrm>
            <a:off x="8097126" y="646186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Tuesday, march 22, 2022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53B59-3B29-4BC5-9B64-E971514E9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E03E9-96A4-4849-92ED-DEB5E34A4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A2DDA-1881-435E-9A4B-6B024904B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576B-455D-4610-BB80-E2202FEB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360FC-5136-4FA5-A022-768580DB4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</p:spTree>
    <p:extLst>
      <p:ext uri="{BB962C8B-B14F-4D97-AF65-F5344CB8AC3E}">
        <p14:creationId xmlns:p14="http://schemas.microsoft.com/office/powerpoint/2010/main" val="706876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21A5-C677-40F6-BBA3-B356362B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396AB-DD6F-4056-B207-03ED929C2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34BC1F-655F-4257-89DC-EBC8DE4DA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C6037-99D1-4B67-B8CF-2FC4F2A42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7B6D2-9CFA-49FD-8AA1-165E65A9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47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4264-671D-40B7-9160-4159CF0C2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5F2BE-7CAE-4498-92B3-FEF67D632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A84A-2A93-473E-9881-99D04D59C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F1DA4-576F-4C2B-8178-54AACD3C1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DB56-F318-4303-898D-4253590A0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484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A4236-0CCB-4852-AE5D-96E547DD1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2004" y="253316"/>
            <a:ext cx="9603275" cy="1049235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7919C-F740-4E70-9B24-B86860C37C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005" y="2015732"/>
            <a:ext cx="10012850" cy="3450613"/>
          </a:xfrm>
        </p:spPr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67E6-187A-4F8A-9274-8FBE4DCF4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</p:spTree>
    <p:extLst>
      <p:ext uri="{BB962C8B-B14F-4D97-AF65-F5344CB8AC3E}">
        <p14:creationId xmlns:p14="http://schemas.microsoft.com/office/powerpoint/2010/main" val="190590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pic>
        <p:nvPicPr>
          <p:cNvPr id="27" name="Picture Placeholder 26" descr="Data Points Digital background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pic>
        <p:nvPicPr>
          <p:cNvPr id="33" name="Picture Placeholder 32" descr="Data Points Digital background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" r="5"/>
          <a:stretch/>
        </p:blipFill>
        <p:spPr/>
      </p:pic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FF12B6FE-E069-449F-B148-A568AFF7D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march 22,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Placeholder 13" descr="Data Points Digital background">
            <a:extLst>
              <a:ext uri="{FF2B5EF4-FFF2-40B4-BE49-F238E27FC236}">
                <a16:creationId xmlns:a16="http://schemas.microsoft.com/office/drawing/2014/main" id="{9A8AD548-922D-4E1D-B19C-5F6E808B816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" b="13"/>
          <a:stretch/>
        </p:blipFill>
        <p:spPr>
          <a:xfrm>
            <a:off x="-19665" y="-39329"/>
            <a:ext cx="5943600" cy="6858000"/>
          </a:xfrm>
        </p:spPr>
      </p:pic>
      <p:graphicFrame>
        <p:nvGraphicFramePr>
          <p:cNvPr id="17" name="Subtitle 2">
            <a:extLst>
              <a:ext uri="{FF2B5EF4-FFF2-40B4-BE49-F238E27FC236}">
                <a16:creationId xmlns:a16="http://schemas.microsoft.com/office/drawing/2014/main" id="{090B0B53-8C2B-E80B-88D1-41489EDF61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646228"/>
              </p:ext>
            </p:extLst>
          </p:nvPr>
        </p:nvGraphicFramePr>
        <p:xfrm>
          <a:off x="6288088" y="904656"/>
          <a:ext cx="4779328" cy="453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35658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426E-F6F6-4A7C-9181-8C3090996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90" y="106824"/>
            <a:ext cx="3565524" cy="660093"/>
          </a:xfrm>
        </p:spPr>
        <p:txBody>
          <a:bodyPr/>
          <a:lstStyle/>
          <a:p>
            <a:r>
              <a:rPr lang="en-US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454" y="845124"/>
            <a:ext cx="2858935" cy="4361875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 Introduction of SQL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Introduction of PL\SQL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Objective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Abstract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System Requirements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ER Diagram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</p:txBody>
      </p:sp>
      <p:pic>
        <p:nvPicPr>
          <p:cNvPr id="8" name="Picture Placeholder 7" descr="Digital Data">
            <a:extLst>
              <a:ext uri="{FF2B5EF4-FFF2-40B4-BE49-F238E27FC236}">
                <a16:creationId xmlns:a16="http://schemas.microsoft.com/office/drawing/2014/main" id="{06D2324F-3B7B-45EF-9584-C8EADD2C8C0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" b="23"/>
          <a:stretch/>
        </p:blipFill>
        <p:spPr>
          <a:xfrm>
            <a:off x="6587309" y="589217"/>
            <a:ext cx="3448558" cy="3448558"/>
          </a:xfrm>
        </p:spPr>
      </p:pic>
      <p:pic>
        <p:nvPicPr>
          <p:cNvPr id="10" name="Picture Placeholder 9" descr="Data Points ">
            <a:extLst>
              <a:ext uri="{FF2B5EF4-FFF2-40B4-BE49-F238E27FC236}">
                <a16:creationId xmlns:a16="http://schemas.microsoft.com/office/drawing/2014/main" id="{71F862F9-0E8A-4DB9-8083-1C3AA6E5D7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" b="134"/>
          <a:stretch/>
        </p:blipFill>
        <p:spPr>
          <a:xfrm>
            <a:off x="9810751" y="0"/>
            <a:ext cx="2263776" cy="2263776"/>
          </a:xfrm>
        </p:spPr>
      </p:pic>
      <p:pic>
        <p:nvPicPr>
          <p:cNvPr id="12" name="Picture Placeholder 11" descr="Data Background">
            <a:extLst>
              <a:ext uri="{FF2B5EF4-FFF2-40B4-BE49-F238E27FC236}">
                <a16:creationId xmlns:a16="http://schemas.microsoft.com/office/drawing/2014/main" id="{A63F39B9-0715-40B5-8ECB-9B983F99C69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39151" y="6361049"/>
            <a:ext cx="2743200" cy="365125"/>
          </a:xfrm>
        </p:spPr>
        <p:txBody>
          <a:bodyPr/>
          <a:lstStyle/>
          <a:p>
            <a:r>
              <a:rPr lang="en-US"/>
              <a:t>Tuesday, February 2, 2022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40844" y="6261608"/>
            <a:ext cx="811019" cy="503578"/>
          </a:xfrm>
        </p:spPr>
        <p:txBody>
          <a:bodyPr/>
          <a:lstStyle/>
          <a:p>
            <a:fld id="{DBA1B0FB-D917-4C8C-928F-313BD683BF39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66235CA-5128-41A7-8860-D116E74BDAA5}"/>
              </a:ext>
            </a:extLst>
          </p:cNvPr>
          <p:cNvSpPr txBox="1">
            <a:spLocks/>
          </p:cNvSpPr>
          <p:nvPr/>
        </p:nvSpPr>
        <p:spPr>
          <a:xfrm>
            <a:off x="3100389" y="766917"/>
            <a:ext cx="2858935" cy="43618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 Schema Diagram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Tables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/>
              <a:t>Table Creation and Insertion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18" name="Picture Placeholder 17" descr="A group of people sitting at a tab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9525"/>
            <a:ext cx="3054096" cy="3588897"/>
          </a:xfrm>
        </p:spPr>
      </p:pic>
      <p:pic>
        <p:nvPicPr>
          <p:cNvPr id="20" name="Picture Placeholder 19" descr="Data Points Digital background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598422"/>
          </a:xfrm>
        </p:spPr>
      </p:pic>
      <p:pic>
        <p:nvPicPr>
          <p:cNvPr id="25" name="Picture Placeholder 24" descr="Digital Graph Screen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514725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march 22,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1B0FB-D917-4C8C-928F-313BD683BF39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3" name="Picture Placeholder 22" descr="A person drawing on a white board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108192" y="0"/>
            <a:ext cx="3054096" cy="3598422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900612" y="4035475"/>
            <a:ext cx="6740525" cy="1931497"/>
          </a:xfrm>
          <a:noFill/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document outlines a mini project for the RDBMS LOT.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is to design the database, reports the queries related to Warehouse Management System.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This document contains information about the attributed that will be participating in the system and guidelines about reports.</a:t>
            </a:r>
            <a:endParaRPr lang="en-IN" sz="18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Rectangle 72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31" name="Picture 74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2" name="Straight Connector 76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Straight Connector 78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034" name="Rectangle 80">
            <a:extLst>
              <a:ext uri="{FF2B5EF4-FFF2-40B4-BE49-F238E27FC236}">
                <a16:creationId xmlns:a16="http://schemas.microsoft.com/office/drawing/2014/main" id="{021A4066-B261-49FE-952E-A0FE3EE75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5" name="Straight Connector 82">
            <a:extLst>
              <a:ext uri="{FF2B5EF4-FFF2-40B4-BE49-F238E27FC236}">
                <a16:creationId xmlns:a16="http://schemas.microsoft.com/office/drawing/2014/main" id="{381B4579-E2EA-4BD7-94FF-0A0BEE135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353088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59FAD2-66FA-4801-AE14-4F62458C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592" y="138781"/>
            <a:ext cx="4705512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Sql introduction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9AB234-B2B3-4EB7-942E-A6D10B50B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0160" y="6362015"/>
            <a:ext cx="811019" cy="50357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DBA1B0FB-D917-4C8C-928F-313BD683BF39}" type="slidenum">
              <a:rPr lang="en-US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1036" name="Rectangle 84">
            <a:extLst>
              <a:ext uri="{FF2B5EF4-FFF2-40B4-BE49-F238E27FC236}">
                <a16:creationId xmlns:a16="http://schemas.microsoft.com/office/drawing/2014/main" id="{81958111-BC13-4D45-AB27-0C2C83F9B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1902F2-0F41-419D-B0A0-AAE81585AED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276225" y="2015732"/>
            <a:ext cx="4701879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b="1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SQL stands for Structured Query Language</a:t>
            </a:r>
            <a:r>
              <a:rPr lang="en-IN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r>
              <a:rPr lang="en-IN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 SQL is used to create, remove, alter the database and database objects in a database management system </a:t>
            </a:r>
          </a:p>
          <a:p>
            <a:r>
              <a:rPr lang="en-IN" b="0" i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To store, retrieve, update the data in a database. SQL is a standard language for creating, accessing, manipulating database management system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0F01EB-4A61-4C59-BD47-7005BD2B02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51581" y="5477468"/>
            <a:ext cx="3526523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grpSp>
        <p:nvGrpSpPr>
          <p:cNvPr id="1037" name="Group 86">
            <a:extLst>
              <a:ext uri="{FF2B5EF4-FFF2-40B4-BE49-F238E27FC236}">
                <a16:creationId xmlns:a16="http://schemas.microsoft.com/office/drawing/2014/main" id="{82188758-E18A-4CE5-9D03-F4BF5D887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460131" y="482171"/>
            <a:ext cx="6091791" cy="5149101"/>
            <a:chOff x="5446003" y="583365"/>
            <a:chExt cx="6091790" cy="5181928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21513DD-C15F-4381-AEA6-ED9E5E218C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46003" y="583365"/>
              <a:ext cx="609179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CED2DE01-7F43-4858-85FC-27022DA78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64828" y="915807"/>
              <a:ext cx="5461779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8" name="Picture 4" descr="DBMS SQL Introduction - javatpoint">
            <a:extLst>
              <a:ext uri="{FF2B5EF4-FFF2-40B4-BE49-F238E27FC236}">
                <a16:creationId xmlns:a16="http://schemas.microsoft.com/office/drawing/2014/main" id="{E371DADB-2C03-452A-9B24-B8BAB784DA6B}"/>
              </a:ext>
            </a:extLst>
          </p:cNvPr>
          <p:cNvPicPr>
            <a:picLocks noGrp="1" noChangeAspect="1" noChangeArrowheads="1"/>
          </p:cNvPicPr>
          <p:nvPr>
            <p:ph type="pic" sz="quarter" idx="16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08" b="2"/>
          <a:stretch/>
        </p:blipFill>
        <p:spPr bwMode="auto">
          <a:xfrm>
            <a:off x="6093926" y="1116345"/>
            <a:ext cx="4821551" cy="3866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90">
            <a:extLst>
              <a:ext uri="{FF2B5EF4-FFF2-40B4-BE49-F238E27FC236}">
                <a16:creationId xmlns:a16="http://schemas.microsoft.com/office/drawing/2014/main" id="{D42F4933-2ECF-4EE5-BCE4-F19E3CA60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039" name="Straight Connector 92">
            <a:extLst>
              <a:ext uri="{FF2B5EF4-FFF2-40B4-BE49-F238E27FC236}">
                <a16:creationId xmlns:a16="http://schemas.microsoft.com/office/drawing/2014/main" id="{C6FAC23C-014D-4AC5-AD1B-36F7D0E7EF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87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Rectangle 120">
            <a:extLst>
              <a:ext uri="{FF2B5EF4-FFF2-40B4-BE49-F238E27FC236}">
                <a16:creationId xmlns:a16="http://schemas.microsoft.com/office/drawing/2014/main" id="{1CE580D1-F917-4567-AFB4-99AA9B52A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3" name="Picture 122">
            <a:extLst>
              <a:ext uri="{FF2B5EF4-FFF2-40B4-BE49-F238E27FC236}">
                <a16:creationId xmlns:a16="http://schemas.microsoft.com/office/drawing/2014/main" id="{1F5620B8-A2D8-4568-B566-F0453A0D9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C7D2BA4-4B7A-4596-8BCC-5CF715423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C9D4B225-18E9-4C5B-94D8-2ABE6D161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129" name="Rectangle 128">
            <a:extLst>
              <a:ext uri="{FF2B5EF4-FFF2-40B4-BE49-F238E27FC236}">
                <a16:creationId xmlns:a16="http://schemas.microsoft.com/office/drawing/2014/main" id="{5BB14454-D00C-4958-BB39-F5F9F3AC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8A657A7-C4E5-425B-98FA-BB817FF7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4D1602F-F755-49FE-A98C-05DD69954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Pl/Sql introduction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1084370-0E70-4003-9787-3490FCC20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2B7C66D2-22E8-4E8F-829B-050BFA7C86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7463259" y="583365"/>
            <a:chExt cx="6104330" cy="5181928"/>
          </a:xfrm>
        </p:grpSpPr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0B78D6F-1F61-4DBB-8F5A-934BB850DD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3259" y="583365"/>
              <a:ext cx="6104330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23EA261D-1F8C-4BE5-8586-3C1CC5CE80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76318" y="915807"/>
              <a:ext cx="5471354" cy="4494927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Picture Placeholder 21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D79EB65E-DE7D-4FC2-A97F-52ADDDB2369A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/>
          <a:srcRect l="3224" r="12220" b="-2"/>
          <a:stretch/>
        </p:blipFill>
        <p:spPr>
          <a:xfrm>
            <a:off x="890694" y="811444"/>
            <a:ext cx="5525957" cy="4427699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8FAC2AA-AF84-479F-B5D0-848075CC139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18028" y="2015732"/>
            <a:ext cx="4658661" cy="39331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I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PL/SQL is a combination of SQL along with the procedural features of programming languages.</a:t>
            </a:r>
          </a:p>
          <a:p>
            <a:pPr algn="just"/>
            <a:r>
              <a:rPr lang="en-I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was developed by Oracle Corporation in the early 90's to enhance the capabilities of SQL.</a:t>
            </a:r>
          </a:p>
          <a:p>
            <a:pPr algn="just"/>
            <a:r>
              <a:rPr lang="en-IN" b="0" i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PL/SQL is one of three key programming languages embedded in the Oracle Database, along with SQL itself and Java.</a:t>
            </a:r>
            <a:br>
              <a:rPr lang="en-IN"/>
            </a:br>
            <a:endParaRPr lang="en-US"/>
          </a:p>
        </p:txBody>
      </p:sp>
      <p:pic>
        <p:nvPicPr>
          <p:cNvPr id="139" name="Picture 138">
            <a:extLst>
              <a:ext uri="{FF2B5EF4-FFF2-40B4-BE49-F238E27FC236}">
                <a16:creationId xmlns:a16="http://schemas.microsoft.com/office/drawing/2014/main" id="{3635D2BC-4EDA-4A3E-83BF-035608099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A3C86EB9-7FA9-42F7-B348-A7FD17436A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6085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0CABCAE3-64FC-4149-819F-2C1812824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012FDCFE-9AD2-4D8A-8CBF-B3AA37EBF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FBD463FC-4CA8-4FF4-85A3-AF9F4B98D2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A56012FD-74A8-4C91-B318-435CF2B71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1669046F-5838-4C7A-BBE8-A77F40FD9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D5E6CDB-92ED-43A1-9491-C46E2C8E9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BB966BC-DC49-4138-8DEF-B1CD13033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2237" y="482171"/>
            <a:ext cx="6104331" cy="5149101"/>
            <a:chOff x="632237" y="482171"/>
            <a:chExt cx="6104331" cy="5149101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EDD0BD06-EC5B-4F0E-A221-562BC2BA6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237" y="482171"/>
              <a:ext cx="6104331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634200B3-EC47-4A5B-A640-7118BF6AD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5296" y="812507"/>
              <a:ext cx="5471355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7" name="Rectangle 86">
            <a:extLst>
              <a:ext uri="{FF2B5EF4-FFF2-40B4-BE49-F238E27FC236}">
                <a16:creationId xmlns:a16="http://schemas.microsoft.com/office/drawing/2014/main" id="{23B9DAF8-7DB4-40CB-85F8-7E02F95C6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7042" y="984450"/>
            <a:ext cx="5145580" cy="4135339"/>
          </a:xfrm>
          <a:prstGeom prst="rect">
            <a:avLst/>
          </a:prstGeom>
          <a:solidFill>
            <a:schemeClr val="bg1"/>
          </a:solidFill>
          <a:ln w="635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6AED2C-61BA-485C-9DD4-B23B6280F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18029" y="1847088"/>
            <a:ext cx="352036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2880463A-350C-4F76-8EDD-4CC0A3610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18030" y="804520"/>
            <a:ext cx="3520367" cy="104923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objective</a:t>
            </a:r>
          </a:p>
        </p:txBody>
      </p:sp>
      <p:pic>
        <p:nvPicPr>
          <p:cNvPr id="3074" name="Picture 2" descr="Generix Group's Warehouse Management Solutions">
            <a:extLst>
              <a:ext uri="{FF2B5EF4-FFF2-40B4-BE49-F238E27FC236}">
                <a16:creationId xmlns:a16="http://schemas.microsoft.com/office/drawing/2014/main" id="{3C11B536-A640-4E5F-B3A0-7CCD3B9C8E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71223" y="1698390"/>
            <a:ext cx="4825148" cy="2702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8BF46E6-81B0-4066-AC46-B8080D2BCC3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218028" y="2015732"/>
            <a:ext cx="4553557" cy="3450613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algn="just">
              <a:spcAft>
                <a:spcPts val="800"/>
              </a:spcAft>
            </a:pPr>
            <a:r>
              <a:rPr lang="en-US"/>
              <a:t>Designing the database, developing the queries and 	basic reports required for Warehouse Management System.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7E8F08-0919-4E51-8814-8CEE82E80E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18029" y="5477468"/>
            <a:ext cx="3520368" cy="3092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/>
              <a:t>Tuesday, February 2, 20XX</a:t>
            </a:r>
          </a:p>
        </p:txBody>
      </p:sp>
      <p:pic>
        <p:nvPicPr>
          <p:cNvPr id="91" name="Picture 90">
            <a:extLst>
              <a:ext uri="{FF2B5EF4-FFF2-40B4-BE49-F238E27FC236}">
                <a16:creationId xmlns:a16="http://schemas.microsoft.com/office/drawing/2014/main" id="{7EFCF05C-6070-460B-8E60-12BE3EFD1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FD731F1-726F-453E-9516-3058095DE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0EAB-207D-482C-A7AF-FA6078110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406" y="171174"/>
            <a:ext cx="4500562" cy="1562959"/>
          </a:xfrm>
        </p:spPr>
        <p:txBody>
          <a:bodyPr/>
          <a:lstStyle/>
          <a:p>
            <a:r>
              <a:rPr lang="en-IN"/>
              <a:t>abstract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F3D81-0F1D-4D59-9704-B591C058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2711954-A150-41CB-8D9B-D6C71D79CA4B}"/>
              </a:ext>
            </a:extLst>
          </p:cNvPr>
          <p:cNvSpPr txBox="1"/>
          <p:nvPr/>
        </p:nvSpPr>
        <p:spPr>
          <a:xfrm>
            <a:off x="597309" y="1437923"/>
            <a:ext cx="1089660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company has several warehouses, each warehouse is designated by a unique 4-letter symbol (by a letter we mean </a:t>
            </a:r>
            <a:r>
              <a:rPr lang="en-US" sz="180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a..z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A..Z). Each warehouse has several bins that are identified uniquely by numbers (unsigned integers), i.e. each warehouse has bins 0, 1, 2, 3, … Each bin has a particular capacity</a:t>
            </a:r>
          </a:p>
          <a:p>
            <a:pPr algn="just"/>
            <a:endParaRPr lang="en-US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our warehouses (more precisely in the bins in</a:t>
            </a:r>
            <a:r>
              <a:rPr lang="en-IN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our warehouses) we store parts. Each part is designated by a unique part number (a 5-symbol sequence of digits and letters). </a:t>
            </a:r>
            <a:endParaRPr lang="en-IN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When a batch arrives, its date-in is recorded. A particular manager checks its arrival, and this fact must be recorded in the database. Some parts may be backordered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027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C203-4312-48A0-9F7B-853C87CC2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889" y="92516"/>
            <a:ext cx="4500562" cy="1562959"/>
          </a:xfrm>
        </p:spPr>
        <p:txBody>
          <a:bodyPr/>
          <a:lstStyle/>
          <a:p>
            <a:r>
              <a:rPr lang="en-IN"/>
              <a:t>STSTEM REQUIREMENTS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14531D-79A3-42B1-8EF5-AE19B2E7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Tuesday, February 2, 20XX</a:t>
            </a:r>
          </a:p>
        </p:txBody>
      </p:sp>
      <p:graphicFrame>
        <p:nvGraphicFramePr>
          <p:cNvPr id="4100" name="Content Placeholder 9">
            <a:extLst>
              <a:ext uri="{FF2B5EF4-FFF2-40B4-BE49-F238E27FC236}">
                <a16:creationId xmlns:a16="http://schemas.microsoft.com/office/drawing/2014/main" id="{7A6A83CF-3A7D-1233-9753-1B125248308E}"/>
              </a:ext>
            </a:extLst>
          </p:cNvPr>
          <p:cNvGraphicFramePr>
            <a:graphicFrameLocks noGrp="1"/>
          </p:cNvGraphicFramePr>
          <p:nvPr>
            <p:ph sz="quarter" idx="15"/>
          </p:nvPr>
        </p:nvGraphicFramePr>
        <p:xfrm>
          <a:off x="470997" y="1443237"/>
          <a:ext cx="7836053" cy="3517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098" name="Picture 2" descr="System Requirements – Thermal Trend">
            <a:extLst>
              <a:ext uri="{FF2B5EF4-FFF2-40B4-BE49-F238E27FC236}">
                <a16:creationId xmlns:a16="http://schemas.microsoft.com/office/drawing/2014/main" id="{0AA9E3E3-2954-4EAD-B146-B07A48ACC3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9744" y="1734207"/>
            <a:ext cx="3000375" cy="2921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522117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E4876F9-7AE1-498D-B8FE-1E3AD703D2AF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811A92-D464-4AC4-A396-BA73B10CEEA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Application>Microsoft Office PowerPoint</Application>
  <PresentationFormat>Widescreen</PresentationFormat>
  <Slides>16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Gallery</vt:lpstr>
      <vt:lpstr>PowerPoint Presentation</vt:lpstr>
      <vt:lpstr>PowerPoint Presentation</vt:lpstr>
      <vt:lpstr>Agenda</vt:lpstr>
      <vt:lpstr>Introduction</vt:lpstr>
      <vt:lpstr>Sql introduction</vt:lpstr>
      <vt:lpstr>Pl/Sql introduction</vt:lpstr>
      <vt:lpstr>objective</vt:lpstr>
      <vt:lpstr>abstract</vt:lpstr>
      <vt:lpstr>STSTEM REQUIREMENTS</vt:lpstr>
      <vt:lpstr>Er diagrams</vt:lpstr>
      <vt:lpstr>SCHEMA DIAGRAM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Kalaburgi, Akshay</dc:creator>
  <cp:revision>1</cp:revision>
  <dcterms:created xsi:type="dcterms:W3CDTF">2022-03-14T08:18:24Z</dcterms:created>
  <dcterms:modified xsi:type="dcterms:W3CDTF">2022-03-24T04:40:40Z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