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888" autoAdjust="0"/>
  </p:normalViewPr>
  <p:slideViewPr>
    <p:cSldViewPr snapToGrid="0">
      <p:cViewPr varScale="1">
        <p:scale>
          <a:sx n="67" d="100"/>
          <a:sy n="67" d="100"/>
        </p:scale>
        <p:origin x="12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899D-DF63-4D55-B1BE-356869A0444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0E9FD-E310-4BE9-8B71-DC6743603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Circular Link list: If only one element is present the next and previous pointers point to the same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0E9FD-E310-4BE9-8B71-DC6743603C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1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3EF3-060C-432E-8B1B-D1B18FC3897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510-C48D-4352-9B7F-81A4C7E9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3EF3-060C-432E-8B1B-D1B18FC3897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510-C48D-4352-9B7F-81A4C7E9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7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3EF3-060C-432E-8B1B-D1B18FC3897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510-C48D-4352-9B7F-81A4C7E9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4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3EF3-060C-432E-8B1B-D1B18FC3897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510-C48D-4352-9B7F-81A4C7E9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3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3EF3-060C-432E-8B1B-D1B18FC3897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510-C48D-4352-9B7F-81A4C7E9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3EF3-060C-432E-8B1B-D1B18FC3897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510-C48D-4352-9B7F-81A4C7E9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0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3EF3-060C-432E-8B1B-D1B18FC3897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510-C48D-4352-9B7F-81A4C7E9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3EF3-060C-432E-8B1B-D1B18FC3897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510-C48D-4352-9B7F-81A4C7E9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3EF3-060C-432E-8B1B-D1B18FC3897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510-C48D-4352-9B7F-81A4C7E9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8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3EF3-060C-432E-8B1B-D1B18FC3897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510-C48D-4352-9B7F-81A4C7E9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9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3EF3-060C-432E-8B1B-D1B18FC3897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8510-C48D-4352-9B7F-81A4C7E9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3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13EF3-060C-432E-8B1B-D1B18FC3897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58510-C48D-4352-9B7F-81A4C7E9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330- Project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7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and Yield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630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0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called </a:t>
            </a:r>
            <a:r>
              <a:rPr lang="en-US" dirty="0" err="1"/>
              <a:t>thread_test.c</a:t>
            </a:r>
            <a:endParaRPr lang="en-US" dirty="0"/>
          </a:p>
          <a:p>
            <a:r>
              <a:rPr lang="en-US" dirty="0"/>
              <a:t>Declare a global </a:t>
            </a:r>
            <a:r>
              <a:rPr lang="en-US" dirty="0" err="1"/>
              <a:t>RunQ</a:t>
            </a:r>
            <a:r>
              <a:rPr lang="en-US" dirty="0"/>
              <a:t>.</a:t>
            </a:r>
          </a:p>
          <a:p>
            <a:r>
              <a:rPr lang="en-US" dirty="0"/>
              <a:t>Write a few functions with infinite loops (put a yield in each loop).</a:t>
            </a:r>
          </a:p>
          <a:p>
            <a:r>
              <a:rPr lang="en-US" dirty="0"/>
              <a:t>Use global and local variables</a:t>
            </a:r>
          </a:p>
          <a:p>
            <a:r>
              <a:rPr lang="en-US" dirty="0"/>
              <a:t>Start the threads using these functions.</a:t>
            </a:r>
          </a:p>
        </p:txBody>
      </p:sp>
    </p:spTree>
    <p:extLst>
      <p:ext uri="{BB962C8B-B14F-4D97-AF65-F5344CB8AC3E}">
        <p14:creationId xmlns:p14="http://schemas.microsoft.com/office/powerpoint/2010/main" val="108241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Circular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7699"/>
            <a:ext cx="10515600" cy="4351338"/>
          </a:xfrm>
        </p:spPr>
        <p:txBody>
          <a:bodyPr/>
          <a:lstStyle/>
          <a:p>
            <a:r>
              <a:rPr lang="en-US" dirty="0"/>
              <a:t>Doubly linked list had pointers in both directions.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8708" y="2857500"/>
            <a:ext cx="712177" cy="8792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47746" y="2839915"/>
            <a:ext cx="712177" cy="8792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90546" y="3270738"/>
            <a:ext cx="668215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2822" y="2857500"/>
            <a:ext cx="712177" cy="8792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45622" y="3288323"/>
            <a:ext cx="668215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13935" y="2857500"/>
            <a:ext cx="712177" cy="8792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556735" y="3288323"/>
            <a:ext cx="668215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</p:cNvCxnSpPr>
          <p:nvPr/>
        </p:nvCxnSpPr>
        <p:spPr>
          <a:xfrm flipV="1">
            <a:off x="6726112" y="3288323"/>
            <a:ext cx="430824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156936" y="2426677"/>
            <a:ext cx="0" cy="87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101362" y="2497015"/>
            <a:ext cx="5055574" cy="3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118946" y="2539389"/>
            <a:ext cx="8792" cy="73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136534" y="3270738"/>
            <a:ext cx="852850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75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NewItem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Memory</a:t>
            </a:r>
          </a:p>
          <a:p>
            <a:r>
              <a:rPr lang="en-US" dirty="0"/>
              <a:t>Return the 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5863" y="3464169"/>
            <a:ext cx="1072660" cy="1063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Memory allocated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888523" y="3991707"/>
            <a:ext cx="668215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stCxn id="4" idx="1"/>
          </p:cNvCxnSpPr>
          <p:nvPr/>
        </p:nvCxnSpPr>
        <p:spPr>
          <a:xfrm flipH="1">
            <a:off x="3287655" y="3996104"/>
            <a:ext cx="528208" cy="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4663" y="381583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5194" y="381583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6868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InitQueue</a:t>
            </a:r>
            <a:r>
              <a:rPr lang="en-US" dirty="0"/>
              <a:t>(&amp;head)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parameter passed becomes the head of queue</a:t>
            </a:r>
          </a:p>
          <a:p>
            <a:r>
              <a:rPr lang="en-US" dirty="0"/>
              <a:t>Next and Previous of head are set to point to the same head</a:t>
            </a:r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374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AddQueue</a:t>
            </a:r>
            <a:r>
              <a:rPr lang="en-US" dirty="0"/>
              <a:t>(&amp;</a:t>
            </a:r>
            <a:r>
              <a:rPr lang="en-US" dirty="0" err="1"/>
              <a:t>head,item</a:t>
            </a:r>
            <a:r>
              <a:rPr lang="en-US" dirty="0"/>
              <a:t>) , </a:t>
            </a:r>
            <a:r>
              <a:rPr lang="en-US" dirty="0" err="1"/>
              <a:t>DeleteQueue</a:t>
            </a:r>
            <a:r>
              <a:rPr lang="en-US" dirty="0"/>
              <a:t>(head)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queue is empty, make item as the first element</a:t>
            </a:r>
          </a:p>
          <a:p>
            <a:r>
              <a:rPr lang="en-US" dirty="0"/>
              <a:t>Else change pointers accordingly so next pointer of the last node of the queue points to the new item.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the head of the queue.</a:t>
            </a:r>
          </a:p>
        </p:txBody>
      </p:sp>
    </p:spTree>
    <p:extLst>
      <p:ext uri="{BB962C8B-B14F-4D97-AF65-F5344CB8AC3E}">
        <p14:creationId xmlns:p14="http://schemas.microsoft.com/office/powerpoint/2010/main" val="211334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RotateQ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queue by shifting elements by one position.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and context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arguments to </a:t>
            </a:r>
            <a:r>
              <a:rPr lang="en-US" dirty="0" err="1"/>
              <a:t>init_TCB</a:t>
            </a:r>
            <a:r>
              <a:rPr lang="en-US" dirty="0"/>
              <a:t> are:</a:t>
            </a:r>
          </a:p>
          <a:p>
            <a:pPr marL="457200" lvl="1" indent="0">
              <a:buNone/>
            </a:pPr>
            <a:r>
              <a:rPr lang="en-US" dirty="0"/>
              <a:t>1. pointer to the function, to be executed</a:t>
            </a:r>
          </a:p>
          <a:p>
            <a:pPr marL="457200" lvl="1" indent="0">
              <a:buNone/>
            </a:pPr>
            <a:r>
              <a:rPr lang="en-US" dirty="0"/>
              <a:t>2. pointer to the thread stack</a:t>
            </a:r>
          </a:p>
          <a:p>
            <a:pPr marL="457200" lvl="1" indent="0">
              <a:buNone/>
            </a:pPr>
            <a:r>
              <a:rPr lang="en-US" dirty="0"/>
              <a:t>3. size of the stack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Refer </a:t>
            </a:r>
            <a:r>
              <a:rPr lang="en-US" dirty="0" err="1"/>
              <a:t>tcb.h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26023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threads.h</a:t>
            </a:r>
            <a:r>
              <a:rPr lang="en-US" dirty="0"/>
              <a:t>”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include </a:t>
            </a:r>
            <a:r>
              <a:rPr lang="en-US" dirty="0" err="1"/>
              <a:t>q.h</a:t>
            </a:r>
            <a:endParaRPr lang="en-US" dirty="0"/>
          </a:p>
          <a:p>
            <a:r>
              <a:rPr lang="en-US" dirty="0" err="1"/>
              <a:t>Start_thread</a:t>
            </a:r>
            <a:r>
              <a:rPr lang="en-US" dirty="0"/>
              <a:t>(function)</a:t>
            </a:r>
          </a:p>
          <a:p>
            <a:r>
              <a:rPr lang="en-US" dirty="0"/>
              <a:t>Yield()</a:t>
            </a:r>
          </a:p>
          <a:p>
            <a:r>
              <a:rPr lang="en-US" dirty="0"/>
              <a:t>Run()</a:t>
            </a:r>
          </a:p>
        </p:txBody>
      </p:sp>
    </p:spTree>
    <p:extLst>
      <p:ext uri="{BB962C8B-B14F-4D97-AF65-F5344CB8AC3E}">
        <p14:creationId xmlns:p14="http://schemas.microsoft.com/office/powerpoint/2010/main" val="256450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Thread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0069"/>
            <a:ext cx="86010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3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206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CSE 330- Project 1 </vt:lpstr>
      <vt:lpstr>Linked Circular List</vt:lpstr>
      <vt:lpstr>NewItem </vt:lpstr>
      <vt:lpstr>InitQueue(&amp;head)</vt:lpstr>
      <vt:lpstr>AddQueue(&amp;head,item) , DeleteQueue(head)</vt:lpstr>
      <vt:lpstr>RotateQ</vt:lpstr>
      <vt:lpstr>TCB and context </vt:lpstr>
      <vt:lpstr>“threads.h” file</vt:lpstr>
      <vt:lpstr>Start Thread Function</vt:lpstr>
      <vt:lpstr>Run and Yield Functions</vt:lpstr>
      <vt:lpstr>Driver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Srivatsa</dc:creator>
  <cp:lastModifiedBy>Arun Srivatsa</cp:lastModifiedBy>
  <cp:revision>6</cp:revision>
  <dcterms:created xsi:type="dcterms:W3CDTF">2017-01-26T22:53:47Z</dcterms:created>
  <dcterms:modified xsi:type="dcterms:W3CDTF">2017-01-26T23:30:40Z</dcterms:modified>
</cp:coreProperties>
</file>