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65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03CDD9-F5F2-4618-86FE-F6DDCDA2D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704" y="4882199"/>
            <a:ext cx="9874295" cy="89962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nprior" panose="02000400000000000000" pitchFamily="2" charset="0"/>
              </a:rPr>
              <a:t>Microservices @ Marketplace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07E1-7945-4831-886C-83C73F72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4" y="0"/>
            <a:ext cx="9874296" cy="47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0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" name="Group 6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7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4" name="Group 63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 descr="A picture containing clipart, stop, red&#10;&#10;Description generated with high confidence">
            <a:extLst>
              <a:ext uri="{FF2B5EF4-FFF2-40B4-BE49-F238E27FC236}">
                <a16:creationId xmlns:a16="http://schemas.microsoft.com/office/drawing/2014/main" id="{E4EDC4A7-FE97-42ED-9001-DCFBBA6F7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20221" r="117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4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A6AC048-2192-4214-BC6B-37CC43CCF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95" r="740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7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88" name="Group 8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8D1F3B-7BB0-4214-A037-8F515403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28575"/>
            <a:ext cx="462476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Arnprior" panose="02000400000000000000" pitchFamily="2" charset="0"/>
              </a:rPr>
              <a:t>Didn’t get it?</a:t>
            </a:r>
          </a:p>
        </p:txBody>
      </p:sp>
    </p:spTree>
    <p:extLst>
      <p:ext uri="{BB962C8B-B14F-4D97-AF65-F5344CB8AC3E}">
        <p14:creationId xmlns:p14="http://schemas.microsoft.com/office/powerpoint/2010/main" val="395673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0E8F68-BA1D-40B5-AFC2-7D31DC3A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>
                <a:latin typeface="Arnprior" panose="02000400000000000000" pitchFamily="2" charset="0"/>
              </a:rPr>
              <a:t>Gracias!</a:t>
            </a:r>
            <a:endParaRPr lang="en-US" dirty="0">
              <a:latin typeface="Arnprior" panose="02000400000000000000" pitchFamily="2" charset="0"/>
            </a:endParaRPr>
          </a:p>
        </p:txBody>
      </p:sp>
      <p:pic>
        <p:nvPicPr>
          <p:cNvPr id="5" name="Content Placeholder 4" descr="A picture containing sky, animal, outdoor, bird&#10;&#10;Description generated with very high confidence">
            <a:extLst>
              <a:ext uri="{FF2B5EF4-FFF2-40B4-BE49-F238E27FC236}">
                <a16:creationId xmlns:a16="http://schemas.microsoft.com/office/drawing/2014/main" id="{64B870F3-E118-4883-B840-304DC4E9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796" y="1"/>
            <a:ext cx="7581204" cy="6858000"/>
          </a:xfrm>
        </p:spPr>
      </p:pic>
    </p:spTree>
    <p:extLst>
      <p:ext uri="{BB962C8B-B14F-4D97-AF65-F5344CB8AC3E}">
        <p14:creationId xmlns:p14="http://schemas.microsoft.com/office/powerpoint/2010/main" val="142654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B9C1D-F86D-4404-B926-046821EA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077002" y="1501860"/>
            <a:ext cx="8114998" cy="4125828"/>
          </a:xfrm>
          <a:prstGeom prst="rect">
            <a:avLst/>
          </a:prstGeom>
        </p:spPr>
      </p:pic>
      <p:grpSp>
        <p:nvGrpSpPr>
          <p:cNvPr id="128" name="Group 1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4CAE9-0E19-44B3-8280-2830E95A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2" y="618518"/>
            <a:ext cx="3542859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nprior" panose="02000400000000000000" pitchFamily="2" charset="0"/>
              </a:rPr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6095-C228-4533-950F-4AFFBD79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238" y="1665799"/>
            <a:ext cx="2862444" cy="43904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Abhishek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Akshay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Amish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Divya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Hema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Krishna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Mathi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Sairam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C746-3BB8-4582-8782-33CA0FC6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nprior" panose="02000400000000000000" pitchFamily="2" charset="0"/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2E82-1EDD-4976-A7C4-9A482D3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6470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Variant of SOA(Service Oriented Architecture)</a:t>
            </a:r>
          </a:p>
          <a:p>
            <a:r>
              <a:rPr lang="en-US" dirty="0">
                <a:latin typeface="Comic Sans MS" panose="030F0702030302020204" pitchFamily="66" charset="0"/>
              </a:rPr>
              <a:t>Collection of Loosely Coupled Services</a:t>
            </a:r>
          </a:p>
          <a:p>
            <a:r>
              <a:rPr lang="en-US" dirty="0">
                <a:latin typeface="Comic Sans MS" panose="030F0702030302020204" pitchFamily="66" charset="0"/>
              </a:rPr>
              <a:t>Parallelized Development, Deploy and Scaling </a:t>
            </a:r>
          </a:p>
        </p:txBody>
      </p:sp>
    </p:spTree>
    <p:extLst>
      <p:ext uri="{BB962C8B-B14F-4D97-AF65-F5344CB8AC3E}">
        <p14:creationId xmlns:p14="http://schemas.microsoft.com/office/powerpoint/2010/main" val="272232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46C660-A23B-4055-8DBC-27D78B2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nprior" panose="02000400000000000000" pitchFamily="2" charset="0"/>
              </a:rPr>
              <a:t>IDEAs Worth fighting</a:t>
            </a:r>
            <a:br>
              <a:rPr lang="en-US" sz="4000" dirty="0">
                <a:solidFill>
                  <a:srgbClr val="FFFFFF"/>
                </a:solidFill>
                <a:latin typeface="Arnprior" panose="02000400000000000000" pitchFamily="2" charset="0"/>
              </a:rPr>
            </a:br>
            <a:r>
              <a:rPr lang="en-US" sz="4000" dirty="0">
                <a:solidFill>
                  <a:srgbClr val="FFFFFF"/>
                </a:solidFill>
                <a:latin typeface="Arnprior" panose="02000400000000000000" pitchFamily="2" charset="0"/>
              </a:rPr>
              <a:t>for</a:t>
            </a:r>
            <a:br>
              <a:rPr lang="en-US" sz="4000" dirty="0">
                <a:solidFill>
                  <a:srgbClr val="FFFFFF"/>
                </a:solidFill>
                <a:latin typeface="Arnprior" panose="02000400000000000000" pitchFamily="2" charset="0"/>
              </a:rPr>
            </a:br>
            <a:r>
              <a:rPr lang="en-US" sz="4000" dirty="0">
                <a:solidFill>
                  <a:srgbClr val="FFFFFF"/>
                </a:solidFill>
                <a:latin typeface="Arnprior" panose="02000400000000000000" pitchFamily="2" charset="0"/>
              </a:rPr>
              <a:t>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F3C6-17BA-414A-AF9B-8CFD9801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208" y="1066799"/>
            <a:ext cx="6331204" cy="4724402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Authentication As A Service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Wisdom As A Service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Insights As A Service </a:t>
            </a:r>
          </a:p>
        </p:txBody>
      </p:sp>
    </p:spTree>
    <p:extLst>
      <p:ext uri="{BB962C8B-B14F-4D97-AF65-F5344CB8AC3E}">
        <p14:creationId xmlns:p14="http://schemas.microsoft.com/office/powerpoint/2010/main" val="5363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4EDB7-39BE-4641-88D6-5B60B6E6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700738"/>
            <a:ext cx="4689234" cy="26471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EFBAB-F24B-4CB8-8CA8-BD99F90C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nprior" panose="02000400000000000000" pitchFamily="2" charset="0"/>
              </a:rPr>
              <a:t>Authentication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5E75-92CD-49C7-83A6-980A852A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Basic User Authentication Plus Face Recognition </a:t>
            </a:r>
          </a:p>
        </p:txBody>
      </p:sp>
    </p:spTree>
    <p:extLst>
      <p:ext uri="{BB962C8B-B14F-4D97-AF65-F5344CB8AC3E}">
        <p14:creationId xmlns:p14="http://schemas.microsoft.com/office/powerpoint/2010/main" val="410694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round each other&#10;&#10;Description generated with high confidence">
            <a:extLst>
              <a:ext uri="{FF2B5EF4-FFF2-40B4-BE49-F238E27FC236}">
                <a16:creationId xmlns:a16="http://schemas.microsoft.com/office/drawing/2014/main" id="{E51E863D-CFE6-4E5B-8836-F15AF89B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7" r="3" b="472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A0821-5393-4F37-A289-C89D8814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nprior" panose="02000400000000000000" pitchFamily="2" charset="0"/>
              </a:rPr>
              <a:t>Wisdom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534D-6977-4484-84C4-B2FB3DB2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097088"/>
            <a:ext cx="5493564" cy="3694113"/>
          </a:xfrm>
        </p:spPr>
        <p:txBody>
          <a:bodyPr anchor="ctr">
            <a:normAutofit/>
          </a:bodyPr>
          <a:lstStyle/>
          <a:p>
            <a:r>
              <a:rPr lang="en-US" dirty="0"/>
              <a:t>Provide platform for Reviews and Ratings of all the Products and Services Hosted Online- by certified Users</a:t>
            </a:r>
          </a:p>
          <a:p>
            <a:r>
              <a:rPr lang="en-US" dirty="0"/>
              <a:t>Wisdom of the Crowd (Many are Smarter than Few)</a:t>
            </a:r>
          </a:p>
          <a:p>
            <a:r>
              <a:rPr lang="en-US" dirty="0"/>
              <a:t>Find Patterns, Make Informed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4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2"/>
          <a:srcRect l="1870" r="4" b="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90CC6-07A2-42A0-9AE1-2998F805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nprior" panose="02000400000000000000" pitchFamily="2" charset="0"/>
              </a:rPr>
              <a:t>Insights as a service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576776" y="1716258"/>
            <a:ext cx="5914033" cy="514174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Fetch Keywords Matching Client's Products/ Services from the User’s Recent Browser History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Show History based product and services offered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Fetch address of the User through GPS/ Zip Code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Provide Location based Insights to Users- Informed Users are Empowered Users. That will Build Advocacy.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mic Sans MS" panose="030F0702030302020204" pitchFamily="66" charset="0"/>
              </a:rPr>
              <a:t>(Tax-state/local, Weather, FFM)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Import our Services at Client side Just like </a:t>
            </a:r>
            <a:r>
              <a:rPr lang="en-US" sz="2000" dirty="0" err="1">
                <a:latin typeface="Comic Sans MS" panose="030F0702030302020204" pitchFamily="66" charset="0"/>
              </a:rPr>
              <a:t>CoreMetrics</a:t>
            </a:r>
            <a:r>
              <a:rPr lang="en-US" sz="2000" dirty="0">
                <a:latin typeface="Comic Sans MS" panose="030F0702030302020204" pitchFamily="66" charset="0"/>
              </a:rPr>
              <a:t> in WCS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0656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EA3E-410B-44CE-AF95-991F44B0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Arnprior" panose="02000400000000000000" pitchFamily="2" charset="0"/>
              </a:rPr>
              <a:t>How Watson Can help us ??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F3339D-4C70-4335-8411-05F052F2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661" y="1221212"/>
            <a:ext cx="3591339" cy="563678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</a:rPr>
              <a:t>Service Categories</a:t>
            </a:r>
          </a:p>
          <a:p>
            <a:r>
              <a:rPr lang="en-US" dirty="0">
                <a:latin typeface="Comic Sans MS" panose="030F0702030302020204" pitchFamily="66" charset="0"/>
              </a:rPr>
              <a:t>Authentication</a:t>
            </a:r>
          </a:p>
          <a:p>
            <a:r>
              <a:rPr lang="en-US" dirty="0">
                <a:latin typeface="Comic Sans MS" panose="030F0702030302020204" pitchFamily="66" charset="0"/>
              </a:rPr>
              <a:t>CRM (WAAS &amp; IAAS)</a:t>
            </a:r>
          </a:p>
          <a:p>
            <a:r>
              <a:rPr lang="en-US" dirty="0">
                <a:latin typeface="Comic Sans MS" panose="030F0702030302020204" pitchFamily="66" charset="0"/>
              </a:rPr>
              <a:t>Design(UI)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Fed Watson Services with our mock data for graphical representation! 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4CB8559-E8EA-4974-A117-1E9C39D4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1212"/>
            <a:ext cx="8600660" cy="56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6E2-CA9E-42DB-A9F1-F7760BDE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05" y="0"/>
            <a:ext cx="10757095" cy="1478570"/>
          </a:xfrm>
        </p:spPr>
        <p:txBody>
          <a:bodyPr/>
          <a:lstStyle/>
          <a:p>
            <a:pPr algn="ctr"/>
            <a:r>
              <a:rPr lang="en-US" dirty="0">
                <a:latin typeface="Arnprior" panose="02000400000000000000" pitchFamily="2" charset="0"/>
              </a:rPr>
              <a:t>Who buys your Stuff??</a:t>
            </a:r>
          </a:p>
        </p:txBody>
      </p:sp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055E881-EF80-476C-821F-6FE0B776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212"/>
            <a:ext cx="12176212" cy="5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5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</TotalTime>
  <Words>211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Arnprior</vt:lpstr>
      <vt:lpstr>Comic Sans MS</vt:lpstr>
      <vt:lpstr>Trebuchet MS</vt:lpstr>
      <vt:lpstr>Tw Cen MT</vt:lpstr>
      <vt:lpstr>Wingdings</vt:lpstr>
      <vt:lpstr>Circuit</vt:lpstr>
      <vt:lpstr>PowerPoint Presentation</vt:lpstr>
      <vt:lpstr>Who Are We?</vt:lpstr>
      <vt:lpstr>Microservices</vt:lpstr>
      <vt:lpstr>IDEAs Worth fighting for !!</vt:lpstr>
      <vt:lpstr>Authentication As A Service</vt:lpstr>
      <vt:lpstr>Wisdom As a service</vt:lpstr>
      <vt:lpstr>Insights as a service</vt:lpstr>
      <vt:lpstr>How Watson Can help us ??</vt:lpstr>
      <vt:lpstr>Who buys your Stuff??</vt:lpstr>
      <vt:lpstr>PowerPoint Presentation</vt:lpstr>
      <vt:lpstr>Didn’t get it?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MS</dc:creator>
  <cp:lastModifiedBy>Akshay MS</cp:lastModifiedBy>
  <cp:revision>42</cp:revision>
  <dcterms:created xsi:type="dcterms:W3CDTF">2017-06-09T07:26:44Z</dcterms:created>
  <dcterms:modified xsi:type="dcterms:W3CDTF">2017-06-09T11:26:46Z</dcterms:modified>
</cp:coreProperties>
</file>