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orient="horz" pos="1335">
          <p15:clr>
            <a:srgbClr val="9AA0A6"/>
          </p15:clr>
        </p15:guide>
        <p15:guide id="3" orient="horz" pos="1368">
          <p15:clr>
            <a:srgbClr val="9AA0A6"/>
          </p15:clr>
        </p15:guide>
        <p15:guide id="4" orient="horz" pos="1872">
          <p15:clr>
            <a:srgbClr val="9AA0A6"/>
          </p15:clr>
        </p15:guide>
        <p15:guide id="5" orient="horz" pos="2052">
          <p15:clr>
            <a:srgbClr val="9AA0A6"/>
          </p15:clr>
        </p15:guide>
        <p15:guide id="6" orient="horz" pos="2016">
          <p15:clr>
            <a:srgbClr val="9AA0A6"/>
          </p15:clr>
        </p15:guide>
        <p15:guide id="7" orient="horz" pos="1944">
          <p15:clr>
            <a:srgbClr val="9AA0A6"/>
          </p15:clr>
        </p15:guide>
        <p15:guide id="8" orient="horz" pos="19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335" orient="horz"/>
        <p:guide pos="1368" orient="horz"/>
        <p:guide pos="1872" orient="horz"/>
        <p:guide pos="2052" orient="horz"/>
        <p:guide pos="2016" orient="horz"/>
        <p:guide pos="1944" orient="horz"/>
        <p:guide pos="19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55b6a7f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55b6a7f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5b6a7fb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5b6a7fb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5b6a7fb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55b6a7fb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7589ed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7589ed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55b6a7fb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55b6a7fb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55b6a7fb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55b6a7fb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55b6a7fb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55b6a7fb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55b6a7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55b6a7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55b6a7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55b6a7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55b6a7fb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55b6a7fb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55b6a7f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55b6a7f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55b6a7fb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55b6a7fb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55b6a7fb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55b6a7fb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55b6a7f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55b6a7f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55b6a7fb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55b6a7fb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22750" y="1054500"/>
            <a:ext cx="7498500" cy="19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Cyber Bullying Classification</a:t>
            </a:r>
            <a:endParaRPr sz="4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402375" y="2917000"/>
            <a:ext cx="25788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By -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Abhijeet Patil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Abhinav Rahate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Akshay Mukundwar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Bharat Solanki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Rohit Dhuratkar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Soham Wani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26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Model Building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7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Linear SVM:-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Accuracy =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85.98%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v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2100250"/>
            <a:ext cx="5494526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625" y="323625"/>
            <a:ext cx="6489475" cy="4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Model Building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2.  Naive Bayes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Accuracy =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76.10%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25" y="2331350"/>
            <a:ext cx="5298900" cy="18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00" y="169100"/>
            <a:ext cx="5876276" cy="4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Model Building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3.  Random Forest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        Accuracy =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91.55%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5" y="2171700"/>
            <a:ext cx="61873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450" y="244050"/>
            <a:ext cx="6227550" cy="41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665000"/>
            <a:ext cx="85206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10650" y="1229875"/>
            <a:ext cx="8221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One of the major challenges in identifying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cyberbullying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cyber-aggressive comments is to detect a sender’s tone in a particular text message, email or comments on social media, since what a person may consider to be a joke, may act as a hurting insult to another.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26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Objective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/>
              <a:t>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Predict if the given tweet is Cyber-Aggressive or Non Cyber-Aggressive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Use various ML algorithms to build prediction models, evaluate the accuracy and performance of these models.  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Data Description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dataset has 20001 items and all have been manually labeled.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labels are divided into following 2 categories: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(Cyber-Aggressive)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 (Non Cyber-Aggressive)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84450" y="309300"/>
            <a:ext cx="8375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25350" y="897450"/>
            <a:ext cx="81831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Dataset is in json format where content is the user comment and label is the target variable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50" y="1640688"/>
            <a:ext cx="8183100" cy="304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13" y="378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Sample Data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88" y="1229875"/>
            <a:ext cx="8199225" cy="3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Class Count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75" y="1078950"/>
            <a:ext cx="6831249" cy="38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Data Pre Processing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is a process to remove the unwanted words from tweets that does not amount to any emotions.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URLs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Doesn’t signify any sentiment, replace it with blank space.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 words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Words such as “a”, “is”, “the”,etc. Doesn’t  indicate any sentiment.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UserNames and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HashTags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@ symbol before the username and # for topic; both replaced with space.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AutoNum type="arabicPeriod"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Stemming -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Removing prefix and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suffix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from the word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Converting all the letters to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lowercase.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After Pre Processing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75" y="1140000"/>
            <a:ext cx="7596250" cy="37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