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3758264b9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43758264b9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585788" y="16575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AI Image Colorizer using OpenCv and Deep Learning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4995863" y="4586288"/>
            <a:ext cx="46053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b="1" lang="en-US" sz="1960"/>
              <a:t>Batch ID:  B453</a:t>
            </a:r>
            <a:endParaRPr b="1" sz="19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1" sz="19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b="1" lang="en-US" sz="1960"/>
              <a:t>Student 1 Reg. No: RA1911003010664</a:t>
            </a:r>
            <a:endParaRPr b="1" sz="1960"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760"/>
              <a:buNone/>
            </a:pPr>
            <a:r>
              <a:rPr b="1" lang="en-US" sz="1960"/>
              <a:t>Student 1 Name: Parthib Ranjan Ray</a:t>
            </a:r>
            <a:endParaRPr b="1" sz="1960"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t/>
            </a:r>
            <a:endParaRPr b="1" sz="1960"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b="1" lang="en-US" sz="1960"/>
              <a:t>Student 2 Reg. No: RA1911003010684</a:t>
            </a:r>
            <a:endParaRPr b="1" sz="1960"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760"/>
              <a:buNone/>
            </a:pPr>
            <a:r>
              <a:rPr b="1" lang="en-US" sz="1960"/>
              <a:t>Student 2 Name: Narisetti Akshay</a:t>
            </a:r>
            <a:endParaRPr b="1" sz="196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2819400" y="457200"/>
            <a:ext cx="6172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SRM INSTITUTE OF SCIENCE AND TECHNOLOGY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OF COMPUTING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COMPUTING TECHNOLOGIES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18CSP107L / 18CSP108L - MINOR PROJECT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52775" y="4601300"/>
            <a:ext cx="46053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Arial"/>
              <a:buNone/>
            </a:pPr>
            <a:r>
              <a:rPr b="1" i="0" lang="en-US" sz="17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Guide name: DR. R.Renuka Devi</a:t>
            </a:r>
            <a:endParaRPr b="1" sz="1060"/>
          </a:p>
          <a:p>
            <a:pPr indent="0" lvl="0" marL="0" marR="0" rtl="0" algn="l">
              <a:lnSpc>
                <a:spcPct val="17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Arial"/>
              <a:buNone/>
            </a:pPr>
            <a:r>
              <a:rPr b="1" i="0" lang="en-US" sz="17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Designation: Associate Professor</a:t>
            </a:r>
            <a:br>
              <a:rPr b="1" i="0" lang="en-US" sz="17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7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Department: Department of Computing </a:t>
            </a:r>
            <a:r>
              <a:rPr b="1" lang="en-US" sz="177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Technologies</a:t>
            </a:r>
            <a:endParaRPr b="1" sz="10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86"/>
              <a:buNone/>
            </a:pPr>
            <a:r>
              <a:rPr b="1" lang="en-US" sz="11600"/>
              <a:t> </a:t>
            </a:r>
            <a:r>
              <a:rPr b="1" lang="en-US" sz="12800"/>
              <a:t> Abstract</a:t>
            </a:r>
            <a:r>
              <a:rPr b="1" lang="en-US" sz="11600"/>
              <a:t>                    </a:t>
            </a:r>
            <a:endParaRPr b="1" sz="116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47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	 	 	 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8400">
                <a:latin typeface="Proxima Nova"/>
                <a:ea typeface="Proxima Nova"/>
                <a:cs typeface="Proxima Nova"/>
                <a:sym typeface="Proxima Nova"/>
              </a:rPr>
              <a:t>Given a grayscale photograph as input, this project attacks the problem of hallucinating a plausible color version of the photograph. This problem is clearly underconstrained, so previous approaches have either relied on significant user interaction or resulted in desaturated colorizations. We propose a fully automatic approach that produces vibrant and realistic colorizations. We embrace the underlying uncertainty of the problem by posing it as a classification task and use class-rebalancing at training time to increase the diversity of colors in the result. The system is implemented as a feed-forward pass in a CNN at test time and is trained on over a million color images.	</a:t>
            </a:r>
            <a:r>
              <a:rPr lang="en-US" sz="8000">
                <a:latin typeface="Proxima Nova"/>
                <a:ea typeface="Proxima Nova"/>
                <a:cs typeface="Proxima Nova"/>
                <a:sym typeface="Proxima Nova"/>
              </a:rPr>
              <a:t>				</a:t>
            </a:r>
            <a:endParaRPr sz="8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7/29/2022</a:t>
            </a:r>
            <a:endParaRPr/>
          </a:p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3276600" y="417225"/>
            <a:ext cx="5943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AI Image Colorizer using OpenCv and Deep Learning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276600" y="417225"/>
            <a:ext cx="5943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AI Image Colorizer using OpenCv and Deep Learning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  Introduction   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                </a:t>
            </a:r>
            <a:endParaRPr b="1"/>
          </a:p>
          <a:p>
            <a:pPr indent="-2476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000"/>
              <a:buChar char="•"/>
            </a:pPr>
            <a:r>
              <a:rPr lang="en-US" sz="20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Image colorization is the process of taking an </a:t>
            </a:r>
            <a:r>
              <a:rPr b="1" lang="en-US" sz="20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input grayscale (black and white) image</a:t>
            </a:r>
            <a:r>
              <a:rPr lang="en-US" sz="20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and then producing an </a:t>
            </a:r>
            <a:r>
              <a:rPr b="1" lang="en-US" sz="20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colorized image</a:t>
            </a:r>
            <a:r>
              <a:rPr lang="en-US" sz="20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that represents the semantic colors and tones of the input (for example, an ocean on a clear sunny day must be plausibly “blue” — it can’t be colored “hot pink” by the model).</a:t>
            </a:r>
            <a:endParaRPr sz="2000">
              <a:solidFill>
                <a:srgbClr val="051E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41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2000"/>
              <a:buChar char="•"/>
            </a:pPr>
            <a:r>
              <a:rPr lang="en-US" sz="20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The novel approach we are going to use here today instead relies on deep learning. We will utilize a Convolutional Neural Network capable of colorizing black and white images with results that can even “fool” humans!</a:t>
            </a:r>
            <a:endParaRPr sz="2000">
              <a:solidFill>
                <a:srgbClr val="051E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41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2000"/>
              <a:buChar char="•"/>
            </a:pPr>
            <a:r>
              <a:rPr lang="en-US" sz="20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Previous methods for image colorization either relied on significant human interaction and annotation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Produced desaturated colorization.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7/29/2022</a:t>
            </a:r>
            <a:endParaRPr/>
          </a:p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b="1" lang="en-US" sz="3000"/>
              <a:t> Existing System                   </a:t>
            </a:r>
            <a:endParaRPr b="1" sz="3000"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905">
              <a:latin typeface="Arial"/>
              <a:ea typeface="Arial"/>
              <a:cs typeface="Arial"/>
              <a:sym typeface="Arial"/>
            </a:endParaRPr>
          </a:p>
          <a:p>
            <a:pPr indent="-34001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55"/>
              <a:buFont typeface="Proxima Nova"/>
              <a:buChar char="•"/>
            </a:pPr>
            <a:r>
              <a:rPr lang="en-US" sz="1754">
                <a:latin typeface="Proxima Nova"/>
                <a:ea typeface="Proxima Nova"/>
                <a:cs typeface="Proxima Nova"/>
                <a:sym typeface="Proxima Nova"/>
              </a:rPr>
              <a:t>Previous approaches have either relied on significant user interaction or resulted in desaturated colorizations.</a:t>
            </a:r>
            <a:endParaRPr sz="1754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259">
                <a:latin typeface="Arial"/>
                <a:ea typeface="Arial"/>
                <a:cs typeface="Arial"/>
                <a:sym typeface="Arial"/>
              </a:rPr>
              <a:t>					</a:t>
            </a:r>
            <a:endParaRPr sz="1259">
              <a:latin typeface="Arial"/>
              <a:ea typeface="Arial"/>
              <a:cs typeface="Arial"/>
              <a:sym typeface="Arial"/>
            </a:endParaRPr>
          </a:p>
          <a:p>
            <a:pPr indent="-34001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55"/>
              <a:buFont typeface="Proxima Nova"/>
              <a:buChar char="•"/>
            </a:pPr>
            <a:r>
              <a:rPr lang="en-US" sz="1754">
                <a:latin typeface="Proxima Nova"/>
                <a:ea typeface="Proxima Nova"/>
                <a:cs typeface="Proxima Nova"/>
                <a:sym typeface="Proxima Nova"/>
              </a:rPr>
              <a:t>Existing Systems have trained convolutional neural networks (CNNs) to predict color on large datasets. However, the results from these previous attempts tend to look desaturated. </a:t>
            </a:r>
            <a:endParaRPr sz="1754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259">
                <a:latin typeface="Arial"/>
                <a:ea typeface="Arial"/>
                <a:cs typeface="Arial"/>
                <a:sym typeface="Arial"/>
              </a:rPr>
              <a:t>			</a:t>
            </a:r>
            <a:endParaRPr sz="1259">
              <a:latin typeface="Arial"/>
              <a:ea typeface="Arial"/>
              <a:cs typeface="Arial"/>
              <a:sym typeface="Arial"/>
            </a:endParaRPr>
          </a:p>
          <a:p>
            <a:pPr indent="-34525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37"/>
              <a:buFont typeface="Proxima Nova"/>
              <a:buChar char="•"/>
            </a:pPr>
            <a:r>
              <a:rPr lang="en-US" sz="1837">
                <a:latin typeface="Proxima Nova"/>
                <a:ea typeface="Proxima Nova"/>
                <a:cs typeface="Proxima Nova"/>
                <a:sym typeface="Proxima Nova"/>
              </a:rPr>
              <a:t>The end result is colorizations that are less vibrant and perceptually un-realistic.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905">
                <a:latin typeface="Arial"/>
                <a:ea typeface="Arial"/>
                <a:cs typeface="Arial"/>
                <a:sym typeface="Arial"/>
              </a:rPr>
              <a:t>					</a:t>
            </a:r>
            <a:endParaRPr sz="905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905">
                <a:latin typeface="Arial"/>
                <a:ea typeface="Arial"/>
                <a:cs typeface="Arial"/>
                <a:sym typeface="Arial"/>
              </a:rPr>
              <a:t>				</a:t>
            </a:r>
            <a:endParaRPr sz="905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905">
                <a:latin typeface="Arial"/>
                <a:ea typeface="Arial"/>
                <a:cs typeface="Arial"/>
                <a:sym typeface="Arial"/>
              </a:rPr>
              <a:t>			</a:t>
            </a:r>
            <a:endParaRPr sz="905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905">
                <a:latin typeface="Arial"/>
                <a:ea typeface="Arial"/>
                <a:cs typeface="Arial"/>
                <a:sym typeface="Arial"/>
              </a:rPr>
              <a:t>		</a:t>
            </a:r>
            <a:endParaRPr sz="905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t/>
            </a:r>
            <a:endParaRPr sz="2060"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7/29/2022</a:t>
            </a:r>
            <a:endParaRPr/>
          </a:p>
        </p:txBody>
      </p:sp>
      <p:sp>
        <p:nvSpPr>
          <p:cNvPr id="120" name="Google Shape;120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3276600" y="417225"/>
            <a:ext cx="5943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AI Image Colorizer using OpenCv and Deep Learning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3810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000"/>
              <a:t>  Proposed System                   </a:t>
            </a:r>
            <a:endParaRPr sz="3000"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400"/>
              <a:buFont typeface="Proxima Nova"/>
              <a:buChar char="•"/>
            </a:pP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Proposed system will use the </a:t>
            </a: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Lab color space, </a:t>
            </a: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Similar to the RGB color space, the Lab color space has </a:t>
            </a:r>
            <a:r>
              <a:rPr i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three channels</a:t>
            </a: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. But </a:t>
            </a:r>
            <a:r>
              <a:rPr i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unlike</a:t>
            </a: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the RGB color space, Lab encodes color information differently: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400"/>
              <a:buChar char="•"/>
            </a:pP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The </a:t>
            </a:r>
            <a:r>
              <a:rPr b="1" i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b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channel</a:t>
            </a: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encodes lightness intensity only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400"/>
              <a:buChar char="•"/>
            </a:pP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The </a:t>
            </a:r>
            <a:r>
              <a:rPr b="1" i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channel</a:t>
            </a: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encodes green-red.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400"/>
              <a:buChar char="•"/>
            </a:pP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And the </a:t>
            </a:r>
            <a:r>
              <a:rPr b="1" i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b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channel</a:t>
            </a: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encodes blue-yellow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400"/>
              <a:buChar char="•"/>
            </a:pP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Since the </a:t>
            </a:r>
            <a:r>
              <a:rPr i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channel encodes only the intensity, </a:t>
            </a:r>
            <a:r>
              <a:rPr b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the </a:t>
            </a:r>
            <a:r>
              <a:rPr b="1" i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b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channel as our grayscale input to the network.</a:t>
            </a:r>
            <a:endParaRPr sz="1400">
              <a:solidFill>
                <a:srgbClr val="051E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400"/>
              <a:buChar char="•"/>
            </a:pP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there the network must </a:t>
            </a:r>
            <a:r>
              <a:rPr b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learn to predict the </a:t>
            </a:r>
            <a:r>
              <a:rPr b="1" i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and </a:t>
            </a:r>
            <a:r>
              <a:rPr b="1" i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b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channels. </a:t>
            </a: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Given the </a:t>
            </a:r>
            <a:r>
              <a:rPr b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input </a:t>
            </a:r>
            <a:r>
              <a:rPr b="1" i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b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channel</a:t>
            </a: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and t</a:t>
            </a: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he </a:t>
            </a:r>
            <a:r>
              <a:rPr b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predicted </a:t>
            </a:r>
            <a:r>
              <a:rPr b="1" i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ab</a:t>
            </a:r>
            <a:r>
              <a:rPr b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channels</a:t>
            </a: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 we can then form our </a:t>
            </a:r>
            <a:r>
              <a:rPr b="1"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final output image.</a:t>
            </a:r>
            <a:endParaRPr sz="1400">
              <a:solidFill>
                <a:srgbClr val="051E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400"/>
              <a:buChar char="•"/>
            </a:pPr>
            <a:r>
              <a:rPr lang="en-US" sz="140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</a:t>
            </a:r>
            <a:r>
              <a:rPr lang="en-US" sz="1400">
                <a:latin typeface="Proxima Nova"/>
                <a:ea typeface="Proxima Nova"/>
                <a:cs typeface="Proxima Nova"/>
                <a:sym typeface="Proxima Nova"/>
              </a:rPr>
              <a:t>loss functions that encourage conservative predictions. These losses are inherited from standard regression problems, where the goal is to minimize Euclidean error between an estimate and the ground truth.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7/29/2022</a:t>
            </a:r>
            <a:endParaRPr/>
          </a:p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3276600" y="417225"/>
            <a:ext cx="5943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AI Image Colorizer using OpenCv and Deep Learning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Questions?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7/29/2022</a:t>
            </a:r>
            <a:endParaRPr/>
          </a:p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