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64" r:id="rId4"/>
    <p:sldId id="265" r:id="rId5"/>
    <p:sldId id="267" r:id="rId6"/>
    <p:sldId id="257" r:id="rId7"/>
    <p:sldId id="258" r:id="rId8"/>
    <p:sldId id="259" r:id="rId9"/>
    <p:sldId id="260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3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63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7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85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2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0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0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1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4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3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A283E9-894B-4AE5-9C38-465BBB7F4090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3DE1-2CAE-43AB-ABB2-FDA77CDB4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03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4850"/>
            <a:ext cx="8946541" cy="4683550"/>
          </a:xfrm>
        </p:spPr>
        <p:txBody>
          <a:bodyPr/>
          <a:lstStyle/>
          <a:p>
            <a:r>
              <a:rPr lang="en-US" dirty="0"/>
              <a:t>SQL commands are instructions. It is used to communicate with the database. It is also used to perform specific tasks, functions, and queries of data.</a:t>
            </a:r>
          </a:p>
          <a:p>
            <a:r>
              <a:rPr lang="en-US" dirty="0"/>
              <a:t>SQL can perform various tasks like create a table, add data to tables, drop the table, modify the table, set permission for users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6" y="3959257"/>
            <a:ext cx="7645138" cy="24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Account manager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21" y="1853248"/>
            <a:ext cx="10077252" cy="4151626"/>
          </a:xfrm>
        </p:spPr>
      </p:pic>
    </p:spTree>
    <p:extLst>
      <p:ext uri="{BB962C8B-B14F-4D97-AF65-F5344CB8AC3E}">
        <p14:creationId xmlns:p14="http://schemas.microsoft.com/office/powerpoint/2010/main" val="5149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52" y="2760133"/>
            <a:ext cx="7300047" cy="40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DDL </a:t>
            </a:r>
            <a:r>
              <a:rPr lang="en-US" dirty="0"/>
              <a:t>changes the structure of the table like creating a table, deleting a table, altering a table, etc.</a:t>
            </a:r>
          </a:p>
          <a:p>
            <a:r>
              <a:rPr lang="en-US" dirty="0"/>
              <a:t>All the command of DDL are auto-committed that means it permanently save all the changes in the database.</a:t>
            </a:r>
          </a:p>
          <a:p>
            <a:r>
              <a:rPr lang="en-US" dirty="0"/>
              <a:t>Here are some commands that come under DDL:</a:t>
            </a:r>
          </a:p>
          <a:p>
            <a:r>
              <a:rPr lang="en-US" dirty="0" smtClean="0"/>
              <a:t>CREATE </a:t>
            </a:r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DROP</a:t>
            </a:r>
            <a:endParaRPr lang="en-US" dirty="0"/>
          </a:p>
          <a:p>
            <a:r>
              <a:rPr lang="en-US" dirty="0"/>
              <a:t>TRUNCATE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6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DML </a:t>
            </a:r>
            <a:r>
              <a:rPr lang="en-US" dirty="0"/>
              <a:t>commands are used to modify the database. It is responsible for all form of changes in the database.</a:t>
            </a:r>
          </a:p>
          <a:p>
            <a:r>
              <a:rPr lang="en-US" dirty="0"/>
              <a:t>The command of DML is not auto-committed that means it can't permanently save all the changes in the database. They can be </a:t>
            </a:r>
            <a:r>
              <a:rPr lang="en-US" dirty="0" smtClean="0"/>
              <a:t>rollback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Data Control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DCL </a:t>
            </a:r>
            <a:r>
              <a:rPr lang="en-US" dirty="0"/>
              <a:t>commands are used to grant and take back authority from any database user.</a:t>
            </a:r>
          </a:p>
          <a:p>
            <a:r>
              <a:rPr lang="en-US" dirty="0"/>
              <a:t>Here are some commands that come under DCL:</a:t>
            </a:r>
          </a:p>
          <a:p>
            <a:r>
              <a:rPr lang="en-US" dirty="0"/>
              <a:t>Grant</a:t>
            </a:r>
          </a:p>
          <a:p>
            <a:r>
              <a:rPr lang="en-US" dirty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662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IN" sz="2400" dirty="0" smtClean="0"/>
              <a:t>Financial wings Loan system</a:t>
            </a:r>
          </a:p>
          <a:p>
            <a:r>
              <a:rPr lang="en-IN" b="1" dirty="0" smtClean="0"/>
              <a:t>Tables</a:t>
            </a:r>
          </a:p>
          <a:p>
            <a:r>
              <a:rPr lang="en-IN" dirty="0" smtClean="0"/>
              <a:t>Branch table</a:t>
            </a:r>
          </a:p>
          <a:p>
            <a:r>
              <a:rPr lang="en-IN" dirty="0" smtClean="0"/>
              <a:t>Account manager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4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9110"/>
            <a:ext cx="9404723" cy="876692"/>
          </a:xfrm>
        </p:spPr>
        <p:txBody>
          <a:bodyPr/>
          <a:lstStyle/>
          <a:p>
            <a:r>
              <a:rPr lang="en-IN" dirty="0" smtClean="0"/>
              <a:t>                       Loan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1" y="1055802"/>
            <a:ext cx="11033289" cy="580219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CREATE TABLE  loanbranch (  </a:t>
            </a:r>
          </a:p>
          <a:p>
            <a:pPr marL="0" indent="0">
              <a:buNone/>
            </a:pPr>
            <a:r>
              <a:rPr lang="en-IN" sz="3500" dirty="0" err="1"/>
              <a:t>account_number</a:t>
            </a:r>
            <a:r>
              <a:rPr lang="en-IN" sz="3500"/>
              <a:t> </a:t>
            </a:r>
            <a:r>
              <a:rPr lang="en-IN" sz="3500" smtClean="0"/>
              <a:t>varchar(25)</a:t>
            </a:r>
            <a:endParaRPr lang="en-IN" sz="3500" dirty="0"/>
          </a:p>
          <a:p>
            <a:pPr marL="0" indent="0">
              <a:buNone/>
            </a:pPr>
            <a:r>
              <a:rPr lang="en-IN" sz="3500" dirty="0"/>
              <a:t>Primary key,   </a:t>
            </a:r>
          </a:p>
          <a:p>
            <a:pPr marL="0" indent="0">
              <a:buNone/>
            </a:pPr>
            <a:r>
              <a:rPr lang="en-IN" sz="3500" dirty="0"/>
              <a:t>branch_code </a:t>
            </a:r>
            <a:r>
              <a:rPr lang="en-IN" sz="3500" dirty="0" smtClean="0"/>
              <a:t>varchar(25),</a:t>
            </a:r>
            <a:endParaRPr lang="en-IN" sz="3500" dirty="0"/>
          </a:p>
          <a:p>
            <a:pPr marL="0" indent="0">
              <a:buNone/>
            </a:pPr>
            <a:r>
              <a:rPr lang="en-IN" sz="3500" dirty="0"/>
              <a:t>branch_name </a:t>
            </a:r>
            <a:r>
              <a:rPr lang="en-IN" sz="3500" dirty="0" smtClean="0"/>
              <a:t>varchar(25),</a:t>
            </a:r>
            <a:endParaRPr lang="en-IN" sz="3500" dirty="0"/>
          </a:p>
          <a:p>
            <a:pPr marL="0" indent="0">
              <a:buNone/>
            </a:pPr>
            <a:r>
              <a:rPr lang="en-IN" sz="3500" dirty="0"/>
              <a:t>country </a:t>
            </a:r>
            <a:r>
              <a:rPr lang="en-IN" sz="3500" dirty="0" smtClean="0"/>
              <a:t>varchar(25),  </a:t>
            </a:r>
            <a:endParaRPr lang="en-IN" sz="3500" dirty="0"/>
          </a:p>
          <a:p>
            <a:pPr marL="0" indent="0">
              <a:buNone/>
            </a:pPr>
            <a:r>
              <a:rPr lang="en-IN" sz="3500" dirty="0"/>
              <a:t>)</a:t>
            </a:r>
          </a:p>
          <a:p>
            <a:pPr marL="0" indent="0">
              <a:buNone/>
            </a:pPr>
            <a:r>
              <a:rPr lang="en-US" sz="3500" dirty="0" smtClean="0"/>
              <a:t>.</a:t>
            </a:r>
            <a:r>
              <a:rPr lang="en-US" sz="3500" dirty="0"/>
              <a:t>insert into loanbranch values ('BKID24001', 'IND', 'BKI01','India')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('BKID24002', 'AME', 'INA01','America')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('BKID24003', 'INO', 'MCD03','Indonesia')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('BKID24004', 'AME', 'INA01','America')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('BKID24005', 'IND', 'BKI01','India')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('BKID24006', 'IND', 'BKI01','India')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('BKID24007', 'AME', 'INA01','America')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('BKID24008', 'INO', 'MCD03','Indonesia')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('BKID24009', 'IND', 'BKI01','India')</a:t>
            </a:r>
          </a:p>
          <a:p>
            <a:pPr marL="0" indent="0">
              <a:buNone/>
            </a:pPr>
            <a:r>
              <a:rPr lang="en-US" sz="3500" dirty="0"/>
              <a:t>insert into loanbranch values ('BKID24010', 'IND', 'BKI01','India')</a:t>
            </a:r>
          </a:p>
          <a:p>
            <a:pPr marL="0" indent="0">
              <a:buNone/>
            </a:pPr>
            <a:r>
              <a:rPr lang="en-IN" sz="3500" dirty="0"/>
              <a:t>select * from </a:t>
            </a:r>
            <a:r>
              <a:rPr lang="en-IN" sz="3500" dirty="0" err="1" smtClean="0"/>
              <a:t>loanbranch</a:t>
            </a:r>
            <a:endParaRPr lang="en-IN" sz="3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Loan Branch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7971"/>
            <a:ext cx="10515600" cy="3770722"/>
          </a:xfrm>
        </p:spPr>
      </p:pic>
    </p:spTree>
    <p:extLst>
      <p:ext uri="{BB962C8B-B14F-4D97-AF65-F5344CB8AC3E}">
        <p14:creationId xmlns:p14="http://schemas.microsoft.com/office/powerpoint/2010/main" val="18655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Account manager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374"/>
            <a:ext cx="10515600" cy="5731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CREATE TABLE Account_manager(</a:t>
            </a:r>
          </a:p>
          <a:p>
            <a:pPr marL="0" indent="0">
              <a:buNone/>
            </a:pPr>
            <a:r>
              <a:rPr lang="en-IN" sz="1800" dirty="0"/>
              <a:t>MID int Primary key,</a:t>
            </a:r>
          </a:p>
          <a:p>
            <a:pPr marL="0" indent="0">
              <a:buNone/>
            </a:pPr>
            <a:r>
              <a:rPr lang="en-IN" sz="1800" dirty="0"/>
              <a:t>userid int,</a:t>
            </a:r>
          </a:p>
          <a:p>
            <a:pPr marL="0" indent="0">
              <a:buNone/>
            </a:pPr>
            <a:r>
              <a:rPr lang="en-IN" sz="1800" dirty="0"/>
              <a:t>Mname varchar(250),</a:t>
            </a:r>
          </a:p>
          <a:p>
            <a:pPr marL="0" indent="0">
              <a:buNone/>
            </a:pPr>
            <a:r>
              <a:rPr lang="en-IN" sz="1800" dirty="0"/>
              <a:t>MContact int ,</a:t>
            </a:r>
          </a:p>
          <a:p>
            <a:pPr marL="0" indent="0">
              <a:buNone/>
            </a:pPr>
            <a:r>
              <a:rPr lang="en-IN" sz="1800" dirty="0"/>
              <a:t>email varchar(250),</a:t>
            </a:r>
          </a:p>
          <a:p>
            <a:pPr marL="0" indent="0">
              <a:buNone/>
            </a:pPr>
            <a:r>
              <a:rPr lang="en-IN" sz="1800" dirty="0"/>
              <a:t>Branchcode varchar(250),</a:t>
            </a:r>
          </a:p>
          <a:p>
            <a:pPr marL="0" indent="0">
              <a:buNone/>
            </a:pPr>
            <a:r>
              <a:rPr lang="en-IN" sz="1800" dirty="0"/>
              <a:t>Address varchar(250),</a:t>
            </a:r>
          </a:p>
          <a:p>
            <a:pPr marL="0" indent="0">
              <a:buNone/>
            </a:pPr>
            <a:r>
              <a:rPr lang="en-IN" sz="1800" dirty="0"/>
              <a:t>opendate date</a:t>
            </a:r>
          </a:p>
          <a:p>
            <a:pPr marL="0" indent="0">
              <a:buNone/>
            </a:pPr>
            <a:r>
              <a:rPr lang="en-IN" sz="1800" dirty="0"/>
              <a:t>)</a:t>
            </a:r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13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152983"/>
            <a:ext cx="11878733" cy="49584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dirty="0"/>
              <a:t>insert into Account_manager values ('1',101, '</a:t>
            </a:r>
            <a:r>
              <a:rPr lang="en-US" sz="1900" dirty="0" err="1"/>
              <a:t>Muskan</a:t>
            </a:r>
            <a:r>
              <a:rPr lang="en-US" sz="1900" dirty="0"/>
              <a:t>', 8263000,'muskan@gmail.com','IND', '</a:t>
            </a:r>
            <a:r>
              <a:rPr lang="en-US" sz="1900" dirty="0" err="1"/>
              <a:t>delhi</a:t>
            </a:r>
            <a:r>
              <a:rPr lang="en-US" sz="1900" dirty="0"/>
              <a:t>', '2004-12-16')</a:t>
            </a:r>
          </a:p>
          <a:p>
            <a:pPr marL="0" indent="0">
              <a:buNone/>
            </a:pPr>
            <a:r>
              <a:rPr lang="en-US" sz="1900" dirty="0"/>
              <a:t>insert into Account_manager values ('2', 102,'Shakshi',6345600000,'shakshi@gmail.com','AME','newyork', '2008-12-15')</a:t>
            </a:r>
          </a:p>
          <a:p>
            <a:pPr marL="0" indent="0">
              <a:buNone/>
            </a:pPr>
            <a:r>
              <a:rPr lang="en-US" sz="1900" dirty="0"/>
              <a:t>insert into Account_manager values ('3',201, 'Rahul', 80325000, '</a:t>
            </a:r>
            <a:r>
              <a:rPr lang="en-US" sz="1900" dirty="0" err="1"/>
              <a:t>rahul@gmai.com','IND</a:t>
            </a:r>
            <a:r>
              <a:rPr lang="en-US" sz="1900" dirty="0"/>
              <a:t>', 'bhopal','2006-08-20')</a:t>
            </a:r>
          </a:p>
          <a:p>
            <a:pPr marL="0" indent="0">
              <a:buNone/>
            </a:pPr>
            <a:r>
              <a:rPr lang="en-US" sz="1900" dirty="0"/>
              <a:t>insert into Account_manager values ('4', 103,'Nikita', 765100000, 'nikits@gmail.com','AME','</a:t>
            </a:r>
            <a:r>
              <a:rPr lang="en-US" sz="1900" dirty="0" err="1"/>
              <a:t>newyork</a:t>
            </a:r>
            <a:r>
              <a:rPr lang="en-US" sz="1900" dirty="0"/>
              <a:t>', '2007-12-16')</a:t>
            </a:r>
          </a:p>
          <a:p>
            <a:pPr marL="0" indent="0">
              <a:buNone/>
            </a:pPr>
            <a:r>
              <a:rPr lang="en-US" sz="1900" dirty="0"/>
              <a:t>insert into Account_manager values ('5',104, '</a:t>
            </a:r>
            <a:r>
              <a:rPr lang="en-US" sz="1900" dirty="0" err="1"/>
              <a:t>Anshu</a:t>
            </a:r>
            <a:r>
              <a:rPr lang="en-US" sz="1900" dirty="0"/>
              <a:t>', 987120000, 'anshu@gmail.com','AME','newyork','2008-12-25')</a:t>
            </a:r>
          </a:p>
          <a:p>
            <a:pPr marL="0" indent="0">
              <a:buNone/>
            </a:pPr>
            <a:r>
              <a:rPr lang="en-US" sz="1900" dirty="0"/>
              <a:t>insert into Account_manager values ('6', 105,'Era', 98500000, 'era@gmsil.com','IND','delhi','2005-07-27')</a:t>
            </a:r>
          </a:p>
          <a:p>
            <a:pPr marL="0" indent="0">
              <a:buNone/>
            </a:pPr>
            <a:r>
              <a:rPr lang="en-US" sz="1900" dirty="0"/>
              <a:t>insert into Account_manager values ('7',106, '</a:t>
            </a:r>
            <a:r>
              <a:rPr lang="en-US" sz="1900" dirty="0" err="1"/>
              <a:t>Meghana</a:t>
            </a:r>
            <a:r>
              <a:rPr lang="en-US" sz="1900" dirty="0"/>
              <a:t>', 93400000,'meghna@gmail.com','AME','newyork','2009-12-12</a:t>
            </a:r>
            <a:r>
              <a:rPr lang="en-US" sz="1900" dirty="0" smtClean="0"/>
              <a:t>')</a:t>
            </a:r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Account_manager values ('8',107, '</a:t>
            </a:r>
            <a:r>
              <a:rPr lang="en-US" sz="1900" dirty="0" err="1"/>
              <a:t>Rashika</a:t>
            </a:r>
            <a:r>
              <a:rPr lang="en-US" sz="1900" dirty="0"/>
              <a:t>', 90300000, 'rashika@gmail.com','IND','delhi','2009-12-12')</a:t>
            </a:r>
          </a:p>
          <a:p>
            <a:pPr marL="0" indent="0">
              <a:buNone/>
            </a:pPr>
            <a:r>
              <a:rPr lang="en-US" sz="1900" dirty="0"/>
              <a:t>insert into Account_manager values ('9',111, 'Mansi', 92400000,  'manshi@gmail.com','AME','newyork','2012-09-17')</a:t>
            </a:r>
          </a:p>
          <a:p>
            <a:pPr marL="0" indent="0">
              <a:buNone/>
            </a:pPr>
            <a:r>
              <a:rPr lang="en-US" sz="1900" dirty="0"/>
              <a:t>insert into Account_manager values ('10',108, '</a:t>
            </a:r>
            <a:r>
              <a:rPr lang="en-US" sz="1900" dirty="0" err="1"/>
              <a:t>Mohit</a:t>
            </a:r>
            <a:r>
              <a:rPr lang="en-US" sz="1900" dirty="0"/>
              <a:t>', 95460000,'mohit@gmail.com','IND','delhi','2013-04-18</a:t>
            </a:r>
            <a:r>
              <a:rPr lang="en-US" sz="1900" dirty="0" smtClean="0"/>
              <a:t>')</a:t>
            </a:r>
          </a:p>
          <a:p>
            <a:pPr marL="0" indent="0">
              <a:buNone/>
            </a:pPr>
            <a:r>
              <a:rPr lang="en-IN" sz="1900" dirty="0" smtClean="0"/>
              <a:t>select </a:t>
            </a:r>
            <a:r>
              <a:rPr lang="en-IN" sz="1900" dirty="0"/>
              <a:t>* from Account_manager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2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1740</TotalTime>
  <Words>577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SQl</vt:lpstr>
      <vt:lpstr>Data Definition Language (DDL)</vt:lpstr>
      <vt:lpstr>Data Manipulation Language</vt:lpstr>
      <vt:lpstr>. Data Control Language</vt:lpstr>
      <vt:lpstr>Case study</vt:lpstr>
      <vt:lpstr>                       Loan Branch</vt:lpstr>
      <vt:lpstr>                        Loan Branch table</vt:lpstr>
      <vt:lpstr>Account manager</vt:lpstr>
      <vt:lpstr>Insert data</vt:lpstr>
      <vt:lpstr>Account manager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wings loan system</dc:title>
  <dc:creator>Akshay Narvare</dc:creator>
  <cp:lastModifiedBy>Akshay Narvare</cp:lastModifiedBy>
  <cp:revision>21</cp:revision>
  <dcterms:created xsi:type="dcterms:W3CDTF">2022-09-05T17:33:59Z</dcterms:created>
  <dcterms:modified xsi:type="dcterms:W3CDTF">2022-09-07T06:37:23Z</dcterms:modified>
</cp:coreProperties>
</file>