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2" r:id="rId4"/>
  </p:sldMasterIdLst>
  <p:notesMasterIdLst>
    <p:notesMasterId r:id="rId6"/>
  </p:notesMasterIdLst>
  <p:handoutMasterIdLst>
    <p:handoutMasterId r:id="rId7"/>
  </p:handoutMasterIdLst>
  <p:sldIdLst>
    <p:sldId id="360" r:id="rId5"/>
  </p:sldIdLst>
  <p:sldSz cx="12192000" cy="6858000"/>
  <p:notesSz cx="7000875" cy="9229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7" autoAdjust="0"/>
    <p:restoredTop sz="94607" autoAdjust="0"/>
  </p:normalViewPr>
  <p:slideViewPr>
    <p:cSldViewPr snapToGrid="0">
      <p:cViewPr varScale="1">
        <p:scale>
          <a:sx n="90" d="100"/>
          <a:sy n="90" d="100"/>
        </p:scale>
        <p:origin x="61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3713" cy="463089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5542" y="0"/>
            <a:ext cx="3033713" cy="463089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66637"/>
            <a:ext cx="3033713" cy="463088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5542" y="8766637"/>
            <a:ext cx="3033713" cy="463088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3713" cy="463089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5542" y="0"/>
            <a:ext cx="3033713" cy="463089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US" noProof="0" smtClean="0"/>
              <a:t>1/17/2020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1154113"/>
            <a:ext cx="5537200" cy="3114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41805"/>
            <a:ext cx="5600700" cy="363420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6637"/>
            <a:ext cx="3033713" cy="463088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5542" y="8766637"/>
            <a:ext cx="3033713" cy="463088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1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arrow.wav"/>
          </p:stSnd>
        </p:sndAc>
      </p:transition>
    </mc:Choice>
    <mc:Fallback xmlns="">
      <p:transition spd="med">
        <p:fade/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4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02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3" name="arrow.wav"/>
          </p:stSnd>
        </p:sndAc>
      </p:transition>
    </mc:Choice>
    <mc:Fallback xmlns="">
      <p:transition spd="med">
        <p:fade/>
        <p:sndAc>
          <p:stSnd>
            <p:snd r:embed="rId24" name="arrow.wav"/>
          </p:stSnd>
        </p:sndAc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472078" y="568034"/>
            <a:ext cx="8255000" cy="380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Gotham MEDIUM"/>
              </a:rPr>
              <a:t>PRODUCT </a:t>
            </a:r>
            <a:r>
              <a:rPr lang="en-US" b="1" dirty="0" smtClean="0">
                <a:latin typeface="Gotham MEDIUM"/>
              </a:rPr>
              <a:t>ATTRACTIONS</a:t>
            </a:r>
          </a:p>
          <a:p>
            <a:pPr algn="l"/>
            <a:endParaRPr lang="en-US" sz="4000" b="1" dirty="0" smtClean="0">
              <a:latin typeface="Gotham MEDIUM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 smtClean="0">
              <a:latin typeface="Gotham MEDIUM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latin typeface="Gotham MEDIUM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1" u="sng" dirty="0">
              <a:latin typeface="Gotham MEDIU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910" y="114827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MEDIUM"/>
              </a:rPr>
              <a:t>Clipper Profile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MEDIUM"/>
              </a:rPr>
              <a:t>Aristo Profile Doors and Sliding Systems / Laminated Fabric Glass /Aristo Display Rack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MEDIUM"/>
              </a:rPr>
              <a:t>Honeycomb Doors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MEDIUM"/>
              </a:rPr>
              <a:t>Display Rack Designer Wardrobe Doors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MEDIUM"/>
              </a:rPr>
              <a:t>Display Rack Profile Doors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MEDIUM"/>
              </a:rPr>
              <a:t>Designer </a:t>
            </a:r>
            <a:r>
              <a:rPr lang="en-US" dirty="0" smtClean="0">
                <a:latin typeface="Gotham MEDIUM"/>
              </a:rPr>
              <a:t>Handles </a:t>
            </a:r>
            <a:endParaRPr lang="en-US" dirty="0">
              <a:latin typeface="Gotham MEDIUM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MEDIUM"/>
              </a:rPr>
              <a:t>Wooden hanger rod with slim led light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MEDIUM"/>
              </a:rPr>
              <a:t>Slim LED light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MEDIUM"/>
              </a:rPr>
              <a:t>Magnetic Switch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MEDIUM"/>
              </a:rPr>
              <a:t>PREMIUM BEDS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MEDIUM"/>
              </a:rPr>
              <a:t>Designer Wardrobe Doors</a:t>
            </a:r>
          </a:p>
        </p:txBody>
      </p:sp>
    </p:spTree>
    <p:extLst>
      <p:ext uri="{BB962C8B-B14F-4D97-AF65-F5344CB8AC3E}">
        <p14:creationId xmlns:p14="http://schemas.microsoft.com/office/powerpoint/2010/main" val="47944993"/>
      </p:ext>
    </p:extLst>
  </p:cSld>
  <p:clrMapOvr>
    <a:masterClrMapping/>
  </p:clrMapOvr>
  <p:transition spd="slow">
    <p:wipe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9989E19-39A9-4CA4-A768-75224603825C}" vid="{EE8BE4B4-AC4B-47B0-BCFD-22011CA9A7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E218DD-0FEB-4634-80BC-C17E97F739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687A62-7187-4F21-B4CA-BF435385BA39}">
  <ds:schemaRefs>
    <ds:schemaRef ds:uri="71af3243-3dd4-4a8d-8c0d-dd76da1f02a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C08C74EC-0BEC-4918-971F-8B692C969D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48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Gotham MEDIUM</vt:lpstr>
      <vt:lpstr>Theme1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2019-11-07T09:07:25Z</cp:lastPrinted>
  <dcterms:created xsi:type="dcterms:W3CDTF">2019-11-08T07:14:24Z</dcterms:created>
  <dcterms:modified xsi:type="dcterms:W3CDTF">2020-01-17T06:00:45Z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