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7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4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40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6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17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6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1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8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7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65FBCB-25C2-4225-9A07-E2176A257D02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B888C1-0CF4-412C-940E-B06055D28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6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E3FF-D52C-596B-9093-6F2B025A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587684"/>
            <a:ext cx="8534400" cy="2173445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Sprint 1</a:t>
            </a:r>
            <a:br>
              <a:rPr lang="en-US" sz="7200" dirty="0">
                <a:solidFill>
                  <a:schemeClr val="accent5"/>
                </a:solidFill>
              </a:rPr>
            </a:br>
            <a:r>
              <a:rPr lang="en-US" sz="7200" dirty="0">
                <a:solidFill>
                  <a:schemeClr val="accent5"/>
                </a:solidFill>
              </a:rPr>
              <a:t>Presentation</a:t>
            </a:r>
            <a:endParaRPr lang="en-IN" sz="72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57C99-4377-F41B-CB3E-E9F53C3FA91C}"/>
              </a:ext>
            </a:extLst>
          </p:cNvPr>
          <p:cNvSpPr txBox="1"/>
          <p:nvPr/>
        </p:nvSpPr>
        <p:spPr>
          <a:xfrm>
            <a:off x="636587" y="4825832"/>
            <a:ext cx="504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Guided By : Vikas Verma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Present By: Akshay Patil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1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67230-9C2C-1C3E-04CF-9E9A08AD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060"/>
            <a:ext cx="12192000" cy="5659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626B9-52DB-3A51-A152-10C55A34B354}"/>
              </a:ext>
            </a:extLst>
          </p:cNvPr>
          <p:cNvSpPr txBox="1"/>
          <p:nvPr/>
        </p:nvSpPr>
        <p:spPr>
          <a:xfrm>
            <a:off x="65988" y="0"/>
            <a:ext cx="502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Products</a:t>
            </a:r>
            <a:endParaRPr lang="en-IN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4EB9-1095-68DC-BE00-DABA082E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25" y="133877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  <a:endParaRPr lang="en-IN" sz="8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8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F42B-BC9A-D1DA-ECCB-E2504FE83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695" y="1922929"/>
            <a:ext cx="8263871" cy="23283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Ecommerce Web Api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using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Asp.net &amp; Angular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6B60CC-77FB-7A2F-099A-6D277C191CE3}"/>
              </a:ext>
            </a:extLst>
          </p:cNvPr>
          <p:cNvSpPr txBox="1"/>
          <p:nvPr/>
        </p:nvSpPr>
        <p:spPr>
          <a:xfrm>
            <a:off x="533399" y="1058527"/>
            <a:ext cx="32362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LANGUAGES:</a:t>
            </a:r>
          </a:p>
          <a:p>
            <a:endParaRPr lang="en-US" dirty="0"/>
          </a:p>
          <a:p>
            <a:r>
              <a:rPr lang="en-US" dirty="0"/>
              <a:t>HTML5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My Sql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0390-C35C-2A06-DA91-96AD3BAFB307}"/>
              </a:ext>
            </a:extLst>
          </p:cNvPr>
          <p:cNvSpPr txBox="1"/>
          <p:nvPr/>
        </p:nvSpPr>
        <p:spPr>
          <a:xfrm>
            <a:off x="6266329" y="1058527"/>
            <a:ext cx="383689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Tools:</a:t>
            </a:r>
          </a:p>
          <a:p>
            <a:endParaRPr lang="en-US" dirty="0"/>
          </a:p>
          <a:p>
            <a:r>
              <a:rPr lang="en-US" dirty="0"/>
              <a:t>Microsoft sql server</a:t>
            </a:r>
          </a:p>
          <a:p>
            <a:r>
              <a:rPr lang="en-US" dirty="0"/>
              <a:t>Visual Studio 2019</a:t>
            </a:r>
          </a:p>
          <a:p>
            <a:r>
              <a:rPr lang="en-US" dirty="0"/>
              <a:t>Visual Studio Code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089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Frontend and Backend : Data Flow in Software: What is Software -  YouTube">
            <a:extLst>
              <a:ext uri="{FF2B5EF4-FFF2-40B4-BE49-F238E27FC236}">
                <a16:creationId xmlns:a16="http://schemas.microsoft.com/office/drawing/2014/main" id="{1FF38B89-C38E-A926-E5E5-039A2AB54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3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9AE2-7E34-74A9-25C2-59268234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8641-F291-251E-771D-8FD2CD1E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The BFF Pattern (Backend for Frontend): An Introduction | by Viduni  Wickramarachchi | Bits and Pieces">
            <a:extLst>
              <a:ext uri="{FF2B5EF4-FFF2-40B4-BE49-F238E27FC236}">
                <a16:creationId xmlns:a16="http://schemas.microsoft.com/office/drawing/2014/main" id="{6D856283-BB9A-3BA1-8999-AB9E8818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813"/>
            <a:ext cx="12192000" cy="645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BAE46-3C45-2474-F4E7-180D560A7FD3}"/>
              </a:ext>
            </a:extLst>
          </p:cNvPr>
          <p:cNvSpPr txBox="1"/>
          <p:nvPr/>
        </p:nvSpPr>
        <p:spPr>
          <a:xfrm>
            <a:off x="415270" y="101025"/>
            <a:ext cx="593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Backend Frontend Flow</a:t>
            </a:r>
            <a:endParaRPr lang="en-IN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are 'Front-end' &amp; 'back-end' | Flyaps Software Company">
            <a:extLst>
              <a:ext uri="{FF2B5EF4-FFF2-40B4-BE49-F238E27FC236}">
                <a16:creationId xmlns:a16="http://schemas.microsoft.com/office/drawing/2014/main" id="{EDB0D89B-FC84-450C-05FA-3FB3C313C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647" y="0"/>
            <a:ext cx="82027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0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0D099-7A6E-B620-E4C8-D4BD4FB903B8}"/>
              </a:ext>
            </a:extLst>
          </p:cNvPr>
          <p:cNvSpPr txBox="1"/>
          <p:nvPr/>
        </p:nvSpPr>
        <p:spPr>
          <a:xfrm>
            <a:off x="797859" y="1036210"/>
            <a:ext cx="84895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Creation of ASP. Net core web API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Implementation of Controllers &amp; Models for Backend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SQL query commands for storing the data into database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Implementation of Angular for the e-commerce application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Implementation of Login &amp; Register part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Implementation of Authentication part for user and admin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Implementation of add products &amp; edit products for the admin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Implementation of add to cart for the user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CD9AE-5AD7-4D8F-6C9C-59FCFE8A26F2}"/>
              </a:ext>
            </a:extLst>
          </p:cNvPr>
          <p:cNvSpPr txBox="1"/>
          <p:nvPr/>
        </p:nvSpPr>
        <p:spPr>
          <a:xfrm>
            <a:off x="188536" y="75414"/>
            <a:ext cx="479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Methods:</a:t>
            </a:r>
            <a:endParaRPr lang="en-IN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22000-1C27-8B29-9CB5-96EFEACE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829"/>
            <a:ext cx="12192000" cy="5996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17AAD-4BC5-B0B5-5959-2A49C34E2604}"/>
              </a:ext>
            </a:extLst>
          </p:cNvPr>
          <p:cNvSpPr txBox="1"/>
          <p:nvPr/>
        </p:nvSpPr>
        <p:spPr>
          <a:xfrm>
            <a:off x="367553" y="233082"/>
            <a:ext cx="5074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HOME PAGE</a:t>
            </a:r>
            <a:endParaRPr lang="en-IN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38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D13C1-AA24-C076-E3CB-8247EAA3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631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DB1DB-6481-1848-D1EF-1D0E859AC718}"/>
              </a:ext>
            </a:extLst>
          </p:cNvPr>
          <p:cNvSpPr txBox="1"/>
          <p:nvPr/>
        </p:nvSpPr>
        <p:spPr>
          <a:xfrm>
            <a:off x="430306" y="70454"/>
            <a:ext cx="461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LOGIN PAGE</a:t>
            </a: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119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120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Wingdings 3</vt:lpstr>
      <vt:lpstr>Slice</vt:lpstr>
      <vt:lpstr>Sprint 1 Presentation</vt:lpstr>
      <vt:lpstr>Ecommerce Web Api  using  Asp.net &amp; 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Akshay Patil</dc:creator>
  <cp:lastModifiedBy>Akshay Patil</cp:lastModifiedBy>
  <cp:revision>2</cp:revision>
  <dcterms:created xsi:type="dcterms:W3CDTF">2022-06-22T19:06:58Z</dcterms:created>
  <dcterms:modified xsi:type="dcterms:W3CDTF">2022-06-23T04:12:18Z</dcterms:modified>
</cp:coreProperties>
</file>