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77D8D-3B43-41E9-B6B7-2DC53FD0C33F}" v="380" dt="2022-04-02T16:15:57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7B9DF0-B376-4684-9383-2B7FF439BBA9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3AACD36-47A1-48BD-B898-CB2D62F7C092}">
      <dgm:prSet/>
      <dgm:spPr/>
      <dgm:t>
        <a:bodyPr/>
        <a:lstStyle/>
        <a:p>
          <a:r>
            <a:rPr lang="en-US" dirty="0"/>
            <a:t>Admin</a:t>
          </a:r>
        </a:p>
      </dgm:t>
    </dgm:pt>
    <dgm:pt modelId="{9F6D5361-7EF3-476F-9E83-6DAA15B016BF}" type="parTrans" cxnId="{9C2CA209-9A8F-4849-9065-42DC3B5CB57A}">
      <dgm:prSet/>
      <dgm:spPr/>
      <dgm:t>
        <a:bodyPr/>
        <a:lstStyle/>
        <a:p>
          <a:endParaRPr lang="en-US"/>
        </a:p>
      </dgm:t>
    </dgm:pt>
    <dgm:pt modelId="{AFEBF3DC-FAFC-4048-BD63-40C23FAEB930}" type="sibTrans" cxnId="{9C2CA209-9A8F-4849-9065-42DC3B5CB57A}">
      <dgm:prSet/>
      <dgm:spPr/>
      <dgm:t>
        <a:bodyPr/>
        <a:lstStyle/>
        <a:p>
          <a:endParaRPr lang="en-US"/>
        </a:p>
      </dgm:t>
    </dgm:pt>
    <dgm:pt modelId="{6F6DBB5A-A30C-4E81-B6E1-33D1B9CC1F82}">
      <dgm:prSet/>
      <dgm:spPr/>
      <dgm:t>
        <a:bodyPr/>
        <a:lstStyle/>
        <a:p>
          <a:r>
            <a:rPr lang="en-US" dirty="0"/>
            <a:t>Farmer</a:t>
          </a:r>
        </a:p>
      </dgm:t>
    </dgm:pt>
    <dgm:pt modelId="{00389C7E-EDC3-4DA3-A226-65A9AE650053}" type="parTrans" cxnId="{193367F2-C7DE-497D-A587-89ACBFDB4471}">
      <dgm:prSet/>
      <dgm:spPr/>
      <dgm:t>
        <a:bodyPr/>
        <a:lstStyle/>
        <a:p>
          <a:endParaRPr lang="en-US"/>
        </a:p>
      </dgm:t>
    </dgm:pt>
    <dgm:pt modelId="{9DDDB56C-EFCD-4A58-8A4C-EC5F1B065778}" type="sibTrans" cxnId="{193367F2-C7DE-497D-A587-89ACBFDB4471}">
      <dgm:prSet/>
      <dgm:spPr/>
      <dgm:t>
        <a:bodyPr/>
        <a:lstStyle/>
        <a:p>
          <a:endParaRPr lang="en-US"/>
        </a:p>
      </dgm:t>
    </dgm:pt>
    <dgm:pt modelId="{8413FB75-A3CC-4B00-8AD6-FFA22AA65430}">
      <dgm:prSet/>
      <dgm:spPr/>
      <dgm:t>
        <a:bodyPr/>
        <a:lstStyle/>
        <a:p>
          <a:r>
            <a:rPr lang="en-US" dirty="0"/>
            <a:t>Contractor</a:t>
          </a:r>
        </a:p>
      </dgm:t>
    </dgm:pt>
    <dgm:pt modelId="{0ABE393F-BF33-4EE9-9CC2-8E2D819D1693}" type="parTrans" cxnId="{B2F76366-3ADA-49A8-8146-00C523240601}">
      <dgm:prSet/>
      <dgm:spPr/>
      <dgm:t>
        <a:bodyPr/>
        <a:lstStyle/>
        <a:p>
          <a:endParaRPr lang="en-US"/>
        </a:p>
      </dgm:t>
    </dgm:pt>
    <dgm:pt modelId="{F3AB8A6A-9094-4EFE-9804-76B07400C57C}" type="sibTrans" cxnId="{B2F76366-3ADA-49A8-8146-00C523240601}">
      <dgm:prSet/>
      <dgm:spPr/>
      <dgm:t>
        <a:bodyPr/>
        <a:lstStyle/>
        <a:p>
          <a:endParaRPr lang="en-US"/>
        </a:p>
      </dgm:t>
    </dgm:pt>
    <dgm:pt modelId="{E9EB0E21-0B1F-4228-A07C-BFAF97B582CC}" type="pres">
      <dgm:prSet presAssocID="{EC7B9DF0-B376-4684-9383-2B7FF439BBA9}" presName="outerComposite" presStyleCnt="0">
        <dgm:presLayoutVars>
          <dgm:chMax val="5"/>
          <dgm:dir/>
          <dgm:resizeHandles val="exact"/>
        </dgm:presLayoutVars>
      </dgm:prSet>
      <dgm:spPr/>
    </dgm:pt>
    <dgm:pt modelId="{24FCEE03-5B74-406D-AD71-5AD056E1F129}" type="pres">
      <dgm:prSet presAssocID="{EC7B9DF0-B376-4684-9383-2B7FF439BBA9}" presName="dummyMaxCanvas" presStyleCnt="0">
        <dgm:presLayoutVars/>
      </dgm:prSet>
      <dgm:spPr/>
    </dgm:pt>
    <dgm:pt modelId="{22AA49E9-A3E9-49E8-A2E1-6AEB347E1117}" type="pres">
      <dgm:prSet presAssocID="{EC7B9DF0-B376-4684-9383-2B7FF439BBA9}" presName="ThreeNodes_1" presStyleLbl="node1" presStyleIdx="0" presStyleCnt="3">
        <dgm:presLayoutVars>
          <dgm:bulletEnabled val="1"/>
        </dgm:presLayoutVars>
      </dgm:prSet>
      <dgm:spPr/>
    </dgm:pt>
    <dgm:pt modelId="{5B99F576-D54A-4326-9F59-106B2620E04F}" type="pres">
      <dgm:prSet presAssocID="{EC7B9DF0-B376-4684-9383-2B7FF439BBA9}" presName="ThreeNodes_2" presStyleLbl="node1" presStyleIdx="1" presStyleCnt="3">
        <dgm:presLayoutVars>
          <dgm:bulletEnabled val="1"/>
        </dgm:presLayoutVars>
      </dgm:prSet>
      <dgm:spPr/>
    </dgm:pt>
    <dgm:pt modelId="{18A19D4E-6960-42FA-9F54-3D1F33C10804}" type="pres">
      <dgm:prSet presAssocID="{EC7B9DF0-B376-4684-9383-2B7FF439BBA9}" presName="ThreeNodes_3" presStyleLbl="node1" presStyleIdx="2" presStyleCnt="3">
        <dgm:presLayoutVars>
          <dgm:bulletEnabled val="1"/>
        </dgm:presLayoutVars>
      </dgm:prSet>
      <dgm:spPr/>
    </dgm:pt>
    <dgm:pt modelId="{310739A2-B5D6-45B5-822A-89B48266BD2F}" type="pres">
      <dgm:prSet presAssocID="{EC7B9DF0-B376-4684-9383-2B7FF439BBA9}" presName="ThreeConn_1-2" presStyleLbl="fgAccFollowNode1" presStyleIdx="0" presStyleCnt="2">
        <dgm:presLayoutVars>
          <dgm:bulletEnabled val="1"/>
        </dgm:presLayoutVars>
      </dgm:prSet>
      <dgm:spPr/>
    </dgm:pt>
    <dgm:pt modelId="{8476E5B4-9E52-46F7-9894-4DF80ED86554}" type="pres">
      <dgm:prSet presAssocID="{EC7B9DF0-B376-4684-9383-2B7FF439BBA9}" presName="ThreeConn_2-3" presStyleLbl="fgAccFollowNode1" presStyleIdx="1" presStyleCnt="2">
        <dgm:presLayoutVars>
          <dgm:bulletEnabled val="1"/>
        </dgm:presLayoutVars>
      </dgm:prSet>
      <dgm:spPr/>
    </dgm:pt>
    <dgm:pt modelId="{6BC62EF1-4A0C-4E2B-B9D0-1BA216C6EDE9}" type="pres">
      <dgm:prSet presAssocID="{EC7B9DF0-B376-4684-9383-2B7FF439BBA9}" presName="ThreeNodes_1_text" presStyleLbl="node1" presStyleIdx="2" presStyleCnt="3">
        <dgm:presLayoutVars>
          <dgm:bulletEnabled val="1"/>
        </dgm:presLayoutVars>
      </dgm:prSet>
      <dgm:spPr/>
    </dgm:pt>
    <dgm:pt modelId="{98D39518-9F1F-4887-9D0E-0315635B39E1}" type="pres">
      <dgm:prSet presAssocID="{EC7B9DF0-B376-4684-9383-2B7FF439BBA9}" presName="ThreeNodes_2_text" presStyleLbl="node1" presStyleIdx="2" presStyleCnt="3">
        <dgm:presLayoutVars>
          <dgm:bulletEnabled val="1"/>
        </dgm:presLayoutVars>
      </dgm:prSet>
      <dgm:spPr/>
    </dgm:pt>
    <dgm:pt modelId="{4ED641D2-FF20-41FC-A85F-E2DAE45525B8}" type="pres">
      <dgm:prSet presAssocID="{EC7B9DF0-B376-4684-9383-2B7FF439BBA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C2CA209-9A8F-4849-9065-42DC3B5CB57A}" srcId="{EC7B9DF0-B376-4684-9383-2B7FF439BBA9}" destId="{C3AACD36-47A1-48BD-B898-CB2D62F7C092}" srcOrd="0" destOrd="0" parTransId="{9F6D5361-7EF3-476F-9E83-6DAA15B016BF}" sibTransId="{AFEBF3DC-FAFC-4048-BD63-40C23FAEB930}"/>
    <dgm:cxn modelId="{8C154524-F137-4BBB-A85A-C03DA581342F}" type="presOf" srcId="{C3AACD36-47A1-48BD-B898-CB2D62F7C092}" destId="{22AA49E9-A3E9-49E8-A2E1-6AEB347E1117}" srcOrd="0" destOrd="0" presId="urn:microsoft.com/office/officeart/2005/8/layout/vProcess5"/>
    <dgm:cxn modelId="{87672A5B-8AC2-406F-9F61-C56C2BE90AED}" type="presOf" srcId="{6F6DBB5A-A30C-4E81-B6E1-33D1B9CC1F82}" destId="{98D39518-9F1F-4887-9D0E-0315635B39E1}" srcOrd="1" destOrd="0" presId="urn:microsoft.com/office/officeart/2005/8/layout/vProcess5"/>
    <dgm:cxn modelId="{4834AA43-066A-4AF9-8DE0-9E08437315EA}" type="presOf" srcId="{EC7B9DF0-B376-4684-9383-2B7FF439BBA9}" destId="{E9EB0E21-0B1F-4228-A07C-BFAF97B582CC}" srcOrd="0" destOrd="0" presId="urn:microsoft.com/office/officeart/2005/8/layout/vProcess5"/>
    <dgm:cxn modelId="{295B3C46-DA65-4394-ACA8-C9C22752D020}" type="presOf" srcId="{9DDDB56C-EFCD-4A58-8A4C-EC5F1B065778}" destId="{8476E5B4-9E52-46F7-9894-4DF80ED86554}" srcOrd="0" destOrd="0" presId="urn:microsoft.com/office/officeart/2005/8/layout/vProcess5"/>
    <dgm:cxn modelId="{B2F76366-3ADA-49A8-8146-00C523240601}" srcId="{EC7B9DF0-B376-4684-9383-2B7FF439BBA9}" destId="{8413FB75-A3CC-4B00-8AD6-FFA22AA65430}" srcOrd="2" destOrd="0" parTransId="{0ABE393F-BF33-4EE9-9CC2-8E2D819D1693}" sibTransId="{F3AB8A6A-9094-4EFE-9804-76B07400C57C}"/>
    <dgm:cxn modelId="{6282F7BF-A235-474D-862A-F1B2BC0E86EC}" type="presOf" srcId="{AFEBF3DC-FAFC-4048-BD63-40C23FAEB930}" destId="{310739A2-B5D6-45B5-822A-89B48266BD2F}" srcOrd="0" destOrd="0" presId="urn:microsoft.com/office/officeart/2005/8/layout/vProcess5"/>
    <dgm:cxn modelId="{672543C6-71C9-4F67-8FF4-6C19BD8531E7}" type="presOf" srcId="{C3AACD36-47A1-48BD-B898-CB2D62F7C092}" destId="{6BC62EF1-4A0C-4E2B-B9D0-1BA216C6EDE9}" srcOrd="1" destOrd="0" presId="urn:microsoft.com/office/officeart/2005/8/layout/vProcess5"/>
    <dgm:cxn modelId="{BDDFCFED-3441-4F68-A347-8D563E51FAF8}" type="presOf" srcId="{8413FB75-A3CC-4B00-8AD6-FFA22AA65430}" destId="{4ED641D2-FF20-41FC-A85F-E2DAE45525B8}" srcOrd="1" destOrd="0" presId="urn:microsoft.com/office/officeart/2005/8/layout/vProcess5"/>
    <dgm:cxn modelId="{193367F2-C7DE-497D-A587-89ACBFDB4471}" srcId="{EC7B9DF0-B376-4684-9383-2B7FF439BBA9}" destId="{6F6DBB5A-A30C-4E81-B6E1-33D1B9CC1F82}" srcOrd="1" destOrd="0" parTransId="{00389C7E-EDC3-4DA3-A226-65A9AE650053}" sibTransId="{9DDDB56C-EFCD-4A58-8A4C-EC5F1B065778}"/>
    <dgm:cxn modelId="{3CECC0FA-D421-44CC-ADB4-6B956866F24E}" type="presOf" srcId="{6F6DBB5A-A30C-4E81-B6E1-33D1B9CC1F82}" destId="{5B99F576-D54A-4326-9F59-106B2620E04F}" srcOrd="0" destOrd="0" presId="urn:microsoft.com/office/officeart/2005/8/layout/vProcess5"/>
    <dgm:cxn modelId="{08D11DFB-4C44-4FF7-B9F5-A906C9BD1C7E}" type="presOf" srcId="{8413FB75-A3CC-4B00-8AD6-FFA22AA65430}" destId="{18A19D4E-6960-42FA-9F54-3D1F33C10804}" srcOrd="0" destOrd="0" presId="urn:microsoft.com/office/officeart/2005/8/layout/vProcess5"/>
    <dgm:cxn modelId="{13143D3C-4F49-493A-895C-B8E290F8CD43}" type="presParOf" srcId="{E9EB0E21-0B1F-4228-A07C-BFAF97B582CC}" destId="{24FCEE03-5B74-406D-AD71-5AD056E1F129}" srcOrd="0" destOrd="0" presId="urn:microsoft.com/office/officeart/2005/8/layout/vProcess5"/>
    <dgm:cxn modelId="{BDD71F5F-4995-4B3C-B833-F3895CE9C211}" type="presParOf" srcId="{E9EB0E21-0B1F-4228-A07C-BFAF97B582CC}" destId="{22AA49E9-A3E9-49E8-A2E1-6AEB347E1117}" srcOrd="1" destOrd="0" presId="urn:microsoft.com/office/officeart/2005/8/layout/vProcess5"/>
    <dgm:cxn modelId="{4A72E294-91CD-4D0A-8926-97CDF1D221AD}" type="presParOf" srcId="{E9EB0E21-0B1F-4228-A07C-BFAF97B582CC}" destId="{5B99F576-D54A-4326-9F59-106B2620E04F}" srcOrd="2" destOrd="0" presId="urn:microsoft.com/office/officeart/2005/8/layout/vProcess5"/>
    <dgm:cxn modelId="{24A823D2-072D-4B1C-A4B5-B271BF726DE3}" type="presParOf" srcId="{E9EB0E21-0B1F-4228-A07C-BFAF97B582CC}" destId="{18A19D4E-6960-42FA-9F54-3D1F33C10804}" srcOrd="3" destOrd="0" presId="urn:microsoft.com/office/officeart/2005/8/layout/vProcess5"/>
    <dgm:cxn modelId="{7CCA6679-7099-4A41-BFB0-03C5DBF7D918}" type="presParOf" srcId="{E9EB0E21-0B1F-4228-A07C-BFAF97B582CC}" destId="{310739A2-B5D6-45B5-822A-89B48266BD2F}" srcOrd="4" destOrd="0" presId="urn:microsoft.com/office/officeart/2005/8/layout/vProcess5"/>
    <dgm:cxn modelId="{04638A5A-1C6E-4976-B9E9-D58D35AB895E}" type="presParOf" srcId="{E9EB0E21-0B1F-4228-A07C-BFAF97B582CC}" destId="{8476E5B4-9E52-46F7-9894-4DF80ED86554}" srcOrd="5" destOrd="0" presId="urn:microsoft.com/office/officeart/2005/8/layout/vProcess5"/>
    <dgm:cxn modelId="{1B5F250C-1962-4F19-99FF-985B8BACB6A1}" type="presParOf" srcId="{E9EB0E21-0B1F-4228-A07C-BFAF97B582CC}" destId="{6BC62EF1-4A0C-4E2B-B9D0-1BA216C6EDE9}" srcOrd="6" destOrd="0" presId="urn:microsoft.com/office/officeart/2005/8/layout/vProcess5"/>
    <dgm:cxn modelId="{F1A62C84-1256-42C5-B6E0-224BB4E0EA2C}" type="presParOf" srcId="{E9EB0E21-0B1F-4228-A07C-BFAF97B582CC}" destId="{98D39518-9F1F-4887-9D0E-0315635B39E1}" srcOrd="7" destOrd="0" presId="urn:microsoft.com/office/officeart/2005/8/layout/vProcess5"/>
    <dgm:cxn modelId="{099E4BD2-A752-4E28-A74C-FBFBA60D2B62}" type="presParOf" srcId="{E9EB0E21-0B1F-4228-A07C-BFAF97B582CC}" destId="{4ED641D2-FF20-41FC-A85F-E2DAE45525B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A49E9-A3E9-49E8-A2E1-6AEB347E1117}">
      <dsp:nvSpPr>
        <dsp:cNvPr id="0" name=""/>
        <dsp:cNvSpPr/>
      </dsp:nvSpPr>
      <dsp:spPr>
        <a:xfrm>
          <a:off x="0" y="0"/>
          <a:ext cx="8549640" cy="11176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Admin</a:t>
          </a:r>
        </a:p>
      </dsp:txBody>
      <dsp:txXfrm>
        <a:off x="32736" y="32736"/>
        <a:ext cx="7343571" cy="1052211"/>
      </dsp:txXfrm>
    </dsp:sp>
    <dsp:sp modelId="{5B99F576-D54A-4326-9F59-106B2620E04F}">
      <dsp:nvSpPr>
        <dsp:cNvPr id="0" name=""/>
        <dsp:cNvSpPr/>
      </dsp:nvSpPr>
      <dsp:spPr>
        <a:xfrm>
          <a:off x="754379" y="1303964"/>
          <a:ext cx="8549640" cy="11176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Farmer</a:t>
          </a:r>
        </a:p>
      </dsp:txBody>
      <dsp:txXfrm>
        <a:off x="787115" y="1336700"/>
        <a:ext cx="7003293" cy="1052211"/>
      </dsp:txXfrm>
    </dsp:sp>
    <dsp:sp modelId="{18A19D4E-6960-42FA-9F54-3D1F33C10804}">
      <dsp:nvSpPr>
        <dsp:cNvPr id="0" name=""/>
        <dsp:cNvSpPr/>
      </dsp:nvSpPr>
      <dsp:spPr>
        <a:xfrm>
          <a:off x="1508759" y="2607928"/>
          <a:ext cx="8549640" cy="11176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Contractor</a:t>
          </a:r>
        </a:p>
      </dsp:txBody>
      <dsp:txXfrm>
        <a:off x="1541495" y="2640664"/>
        <a:ext cx="7003293" cy="1052211"/>
      </dsp:txXfrm>
    </dsp:sp>
    <dsp:sp modelId="{310739A2-B5D6-45B5-822A-89B48266BD2F}">
      <dsp:nvSpPr>
        <dsp:cNvPr id="0" name=""/>
        <dsp:cNvSpPr/>
      </dsp:nvSpPr>
      <dsp:spPr>
        <a:xfrm>
          <a:off x="7823145" y="847576"/>
          <a:ext cx="726494" cy="72649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7986606" y="847576"/>
        <a:ext cx="399572" cy="546687"/>
      </dsp:txXfrm>
    </dsp:sp>
    <dsp:sp modelId="{8476E5B4-9E52-46F7-9894-4DF80ED86554}">
      <dsp:nvSpPr>
        <dsp:cNvPr id="0" name=""/>
        <dsp:cNvSpPr/>
      </dsp:nvSpPr>
      <dsp:spPr>
        <a:xfrm>
          <a:off x="8577525" y="2144089"/>
          <a:ext cx="726494" cy="72649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740986" y="2144089"/>
        <a:ext cx="399572" cy="546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179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04491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93573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F6FA2B21-3FCD-4721-B95C-427943F61125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0952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664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38337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66670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241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84456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E778CE86-875F-4587-BCF6-FA054AFC0D53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255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1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240" y="2497667"/>
            <a:ext cx="9860547" cy="12210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  <a:t>Sugarcane Factory E-Portal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F4A6-EA1B-6196-760B-138953CC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B6B093-F2E9-4792-89F9-EEF42CC8E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43667"/>
            <a:ext cx="10058400" cy="3399822"/>
          </a:xfrm>
        </p:spPr>
      </p:pic>
    </p:spTree>
    <p:extLst>
      <p:ext uri="{BB962C8B-B14F-4D97-AF65-F5344CB8AC3E}">
        <p14:creationId xmlns:p14="http://schemas.microsoft.com/office/powerpoint/2010/main" val="223751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CC81-31CE-7328-1077-27BE29A1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Modules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D983620-9E46-BB91-C8BC-B3E060362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37347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842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23BA-B093-8EB3-A8A2-31A0ED6E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Tools Details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ECFE25-6349-3DCE-91EA-50683D4521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869008"/>
              </p:ext>
            </p:extLst>
          </p:nvPr>
        </p:nvGraphicFramePr>
        <p:xfrm>
          <a:off x="1912188" y="2099094"/>
          <a:ext cx="9212727" cy="3911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9557">
                  <a:extLst>
                    <a:ext uri="{9D8B030D-6E8A-4147-A177-3AD203B41FA5}">
                      <a16:colId xmlns:a16="http://schemas.microsoft.com/office/drawing/2014/main" val="2059255268"/>
                    </a:ext>
                  </a:extLst>
                </a:gridCol>
                <a:gridCol w="4973170">
                  <a:extLst>
                    <a:ext uri="{9D8B030D-6E8A-4147-A177-3AD203B41FA5}">
                      <a16:colId xmlns:a16="http://schemas.microsoft.com/office/drawing/2014/main" val="1255869349"/>
                    </a:ext>
                  </a:extLst>
                </a:gridCol>
              </a:tblGrid>
              <a:tr h="782297">
                <a:tc>
                  <a:txBody>
                    <a:bodyPr/>
                    <a:lstStyle/>
                    <a:p>
                      <a:r>
                        <a:rPr lang="en-US" dirty="0"/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3521"/>
                  </a:ext>
                </a:extLst>
              </a:tr>
              <a:tr h="7822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Spring tool suite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Back End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808250"/>
                  </a:ext>
                </a:extLst>
              </a:tr>
              <a:tr h="782297">
                <a:tc>
                  <a:txBody>
                    <a:bodyPr/>
                    <a:lstStyle/>
                    <a:p>
                      <a:r>
                        <a:rPr lang="en-US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941348"/>
                  </a:ext>
                </a:extLst>
              </a:tr>
              <a:tr h="7822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Avenir Next LT Pro"/>
                        </a:rPr>
                        <a:t>MySql</a:t>
                      </a:r>
                      <a:r>
                        <a:rPr lang="en-US" sz="1800" b="0" i="0" u="none" strike="noStrike" noProof="0" dirty="0">
                          <a:latin typeface="Avenir Next LT Pro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Database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90893"/>
                  </a:ext>
                </a:extLst>
              </a:tr>
              <a:tr h="7822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Version control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87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06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49A1-BE25-8D4B-44DF-56C99262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3" y="956734"/>
            <a:ext cx="2370667" cy="1837266"/>
          </a:xfrm>
        </p:spPr>
        <p:txBody>
          <a:bodyPr>
            <a:normAutofit/>
          </a:bodyPr>
          <a:lstStyle/>
          <a:p>
            <a:r>
              <a:rPr lang="en-US" dirty="0"/>
              <a:t>Flow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79CD6D-D1C7-456C-B2EF-EFB2713FB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00" y="0"/>
            <a:ext cx="9655600" cy="6858000"/>
          </a:xfrm>
        </p:spPr>
      </p:pic>
    </p:spTree>
    <p:extLst>
      <p:ext uri="{BB962C8B-B14F-4D97-AF65-F5344CB8AC3E}">
        <p14:creationId xmlns:p14="http://schemas.microsoft.com/office/powerpoint/2010/main" val="222878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7AAC-E701-5029-98F4-3456A06D5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114574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55</TotalTime>
  <Words>34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Century Gothic</vt:lpstr>
      <vt:lpstr>Gallery</vt:lpstr>
      <vt:lpstr> Sugarcane Factory E-Portal</vt:lpstr>
      <vt:lpstr>Future Enhancement</vt:lpstr>
      <vt:lpstr>Modules</vt:lpstr>
      <vt:lpstr>Development Tools Details</vt:lpstr>
      <vt:lpstr>Flow Diagram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</dc:title>
  <dc:creator/>
  <cp:lastModifiedBy>kartik gore</cp:lastModifiedBy>
  <cp:revision>117</cp:revision>
  <dcterms:created xsi:type="dcterms:W3CDTF">2022-04-02T15:22:24Z</dcterms:created>
  <dcterms:modified xsi:type="dcterms:W3CDTF">2022-04-15T13:38:14Z</dcterms:modified>
</cp:coreProperties>
</file>