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97" r:id="rId3"/>
    <p:sldId id="296" r:id="rId4"/>
    <p:sldId id="298" r:id="rId5"/>
    <p:sldId id="299" r:id="rId6"/>
    <p:sldId id="300" r:id="rId7"/>
    <p:sldId id="295" r:id="rId8"/>
    <p:sldId id="294" r:id="rId9"/>
    <p:sldId id="301" r:id="rId10"/>
    <p:sldId id="302" r:id="rId11"/>
    <p:sldId id="309" r:id="rId12"/>
    <p:sldId id="303" r:id="rId13"/>
    <p:sldId id="311" r:id="rId14"/>
    <p:sldId id="304" r:id="rId15"/>
    <p:sldId id="310" r:id="rId16"/>
    <p:sldId id="305" r:id="rId17"/>
    <p:sldId id="306" r:id="rId18"/>
    <p:sldId id="312" r:id="rId19"/>
    <p:sldId id="307" r:id="rId20"/>
    <p:sldId id="308" r:id="rId21"/>
    <p:sldId id="313" r:id="rId22"/>
    <p:sldId id="287"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tin" initials="Y" lastIdx="1" clrIdx="0">
    <p:extLst>
      <p:ext uri="{19B8F6BF-5375-455C-9EA6-DF929625EA0E}">
        <p15:presenceInfo xmlns:p15="http://schemas.microsoft.com/office/powerpoint/2012/main" userId="Ya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85" d="100"/>
          <a:sy n="85" d="100"/>
        </p:scale>
        <p:origin x="76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Pimpale" userId="ce34c2f19ad413e8" providerId="LiveId" clId="{6BBE0AA3-BB09-4E2E-AD6A-D0F6975BA5CC}"/>
    <pc:docChg chg="modSld">
      <pc:chgData name="Akshay Pimpale" userId="ce34c2f19ad413e8" providerId="LiveId" clId="{6BBE0AA3-BB09-4E2E-AD6A-D0F6975BA5CC}" dt="2025-05-21T13:47:17.358" v="1" actId="14100"/>
      <pc:docMkLst>
        <pc:docMk/>
      </pc:docMkLst>
      <pc:sldChg chg="addSp modSp mod">
        <pc:chgData name="Akshay Pimpale" userId="ce34c2f19ad413e8" providerId="LiveId" clId="{6BBE0AA3-BB09-4E2E-AD6A-D0F6975BA5CC}" dt="2025-05-21T13:47:17.358" v="1" actId="14100"/>
        <pc:sldMkLst>
          <pc:docMk/>
          <pc:sldMk cId="619910222" sldId="256"/>
        </pc:sldMkLst>
        <pc:spChg chg="mod">
          <ac:chgData name="Akshay Pimpale" userId="ce34c2f19ad413e8" providerId="LiveId" clId="{6BBE0AA3-BB09-4E2E-AD6A-D0F6975BA5CC}" dt="2025-05-21T13:47:17.358" v="1" actId="14100"/>
          <ac:spMkLst>
            <pc:docMk/>
            <pc:sldMk cId="619910222" sldId="256"/>
            <ac:spMk id="2" creationId="{4FF23594-03B4-8D75-941B-DF5CB66B0C15}"/>
          </ac:spMkLst>
        </pc:spChg>
        <pc:picChg chg="add mod">
          <ac:chgData name="Akshay Pimpale" userId="ce34c2f19ad413e8" providerId="LiveId" clId="{6BBE0AA3-BB09-4E2E-AD6A-D0F6975BA5CC}" dt="2025-05-21T13:23:16.331" v="0"/>
          <ac:picMkLst>
            <pc:docMk/>
            <pc:sldMk cId="619910222" sldId="256"/>
            <ac:picMk id="3" creationId="{1F8C178A-18B7-7AA5-FA88-46F952A9826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A9428-1FAB-4EB5-A437-D7E4D61CCE51}"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n-IN"/>
        </a:p>
      </dgm:t>
    </dgm:pt>
    <dgm:pt modelId="{3B648A66-A89B-49F1-8C1C-E120654D1989}">
      <dgm:prSet phldrT="[Text]"/>
      <dgm:spPr/>
      <dgm:t>
        <a:bodyPr/>
        <a:lstStyle/>
        <a:p>
          <a:r>
            <a:rPr lang="en-IN" dirty="0"/>
            <a:t>Customers</a:t>
          </a:r>
        </a:p>
      </dgm:t>
    </dgm:pt>
    <dgm:pt modelId="{87EAFDE2-1C7A-45DC-986B-6F79F3D7C88A}" type="parTrans" cxnId="{11ECA0BA-959D-40D5-B8D1-38D87C766742}">
      <dgm:prSet/>
      <dgm:spPr/>
      <dgm:t>
        <a:bodyPr/>
        <a:lstStyle/>
        <a:p>
          <a:endParaRPr lang="en-IN"/>
        </a:p>
      </dgm:t>
    </dgm:pt>
    <dgm:pt modelId="{4D7ED497-63FA-436D-9025-99A6009C3F1D}" type="sibTrans" cxnId="{11ECA0BA-959D-40D5-B8D1-38D87C766742}">
      <dgm:prSet/>
      <dgm:spPr/>
      <dgm:t>
        <a:bodyPr/>
        <a:lstStyle/>
        <a:p>
          <a:endParaRPr lang="en-IN"/>
        </a:p>
      </dgm:t>
    </dgm:pt>
    <dgm:pt modelId="{9EA09215-5CA5-42FA-901E-8A0B2DF500F9}">
      <dgm:prSet phldrT="[Text]"/>
      <dgm:spPr/>
      <dgm:t>
        <a:bodyPr/>
        <a:lstStyle/>
        <a:p>
          <a:r>
            <a:rPr lang="en-IN" dirty="0"/>
            <a:t>Croma</a:t>
          </a:r>
        </a:p>
      </dgm:t>
    </dgm:pt>
    <dgm:pt modelId="{823A0EDE-3D84-492C-9622-3AEE7DFC0919}" type="parTrans" cxnId="{67D9AB3A-3366-4B1D-BE1D-BB3F6AEAF92B}">
      <dgm:prSet/>
      <dgm:spPr/>
      <dgm:t>
        <a:bodyPr/>
        <a:lstStyle/>
        <a:p>
          <a:endParaRPr lang="en-IN"/>
        </a:p>
      </dgm:t>
    </dgm:pt>
    <dgm:pt modelId="{BC9BDC19-74B9-4929-9C15-A0A6A189BDF0}" type="sibTrans" cxnId="{67D9AB3A-3366-4B1D-BE1D-BB3F6AEAF92B}">
      <dgm:prSet/>
      <dgm:spPr/>
      <dgm:t>
        <a:bodyPr/>
        <a:lstStyle/>
        <a:p>
          <a:endParaRPr lang="en-IN"/>
        </a:p>
      </dgm:t>
    </dgm:pt>
    <dgm:pt modelId="{9FF35DDB-AC41-4B89-A437-321E1401B091}">
      <dgm:prSet phldrT="[Text]"/>
      <dgm:spPr/>
      <dgm:t>
        <a:bodyPr vert="horz"/>
        <a:lstStyle/>
        <a:p>
          <a:r>
            <a:rPr lang="en-IN" dirty="0"/>
            <a:t>Best Buy</a:t>
          </a:r>
        </a:p>
      </dgm:t>
    </dgm:pt>
    <dgm:pt modelId="{9C3F9C17-CA71-4CB6-B406-3B127220D97E}" type="parTrans" cxnId="{221789EC-61C0-4C54-832F-FE658814BDF6}">
      <dgm:prSet/>
      <dgm:spPr/>
      <dgm:t>
        <a:bodyPr/>
        <a:lstStyle/>
        <a:p>
          <a:endParaRPr lang="en-IN"/>
        </a:p>
      </dgm:t>
    </dgm:pt>
    <dgm:pt modelId="{86E62524-D89E-4835-B0C6-AA46D69C2883}" type="sibTrans" cxnId="{221789EC-61C0-4C54-832F-FE658814BDF6}">
      <dgm:prSet/>
      <dgm:spPr/>
      <dgm:t>
        <a:bodyPr/>
        <a:lstStyle/>
        <a:p>
          <a:endParaRPr lang="en-IN"/>
        </a:p>
      </dgm:t>
    </dgm:pt>
    <dgm:pt modelId="{A20F2E5E-5B63-45EF-862B-E9BFC7ADDB12}">
      <dgm:prSet/>
      <dgm:spPr/>
      <dgm:t>
        <a:bodyPr/>
        <a:lstStyle/>
        <a:p>
          <a:r>
            <a:rPr lang="en-IN" dirty="0"/>
            <a:t>Staples</a:t>
          </a:r>
        </a:p>
      </dgm:t>
    </dgm:pt>
    <dgm:pt modelId="{8B2EE6E9-E428-4F64-B4E2-196D8B4EADBA}" type="parTrans" cxnId="{CE8960B0-945A-4EED-A467-346C7F004BEC}">
      <dgm:prSet/>
      <dgm:spPr/>
      <dgm:t>
        <a:bodyPr/>
        <a:lstStyle/>
        <a:p>
          <a:endParaRPr lang="en-IN"/>
        </a:p>
      </dgm:t>
    </dgm:pt>
    <dgm:pt modelId="{5A92F089-153C-4736-B9D9-140D2FAB8289}" type="sibTrans" cxnId="{CE8960B0-945A-4EED-A467-346C7F004BEC}">
      <dgm:prSet/>
      <dgm:spPr/>
      <dgm:t>
        <a:bodyPr/>
        <a:lstStyle/>
        <a:p>
          <a:endParaRPr lang="en-IN"/>
        </a:p>
      </dgm:t>
    </dgm:pt>
    <dgm:pt modelId="{9F397E72-CD8E-4A56-A8B9-95D08FB84AB1}">
      <dgm:prSet/>
      <dgm:spPr/>
      <dgm:t>
        <a:bodyPr/>
        <a:lstStyle/>
        <a:p>
          <a:r>
            <a:rPr lang="en-IN" dirty="0"/>
            <a:t>Flipkart</a:t>
          </a:r>
        </a:p>
      </dgm:t>
    </dgm:pt>
    <dgm:pt modelId="{CD8C7DA9-30B5-4639-9A2E-2815A78C11ED}" type="parTrans" cxnId="{4C5C87FE-9968-444F-AD87-85D5015334B7}">
      <dgm:prSet/>
      <dgm:spPr/>
      <dgm:t>
        <a:bodyPr/>
        <a:lstStyle/>
        <a:p>
          <a:endParaRPr lang="en-IN"/>
        </a:p>
      </dgm:t>
    </dgm:pt>
    <dgm:pt modelId="{EDBE5E41-CA3F-4F57-886A-94A1D69A0F29}" type="sibTrans" cxnId="{4C5C87FE-9968-444F-AD87-85D5015334B7}">
      <dgm:prSet/>
      <dgm:spPr/>
      <dgm:t>
        <a:bodyPr/>
        <a:lstStyle/>
        <a:p>
          <a:endParaRPr lang="en-IN"/>
        </a:p>
      </dgm:t>
    </dgm:pt>
    <dgm:pt modelId="{7612F945-BCA3-4268-957C-DBF567EA4209}" type="pres">
      <dgm:prSet presAssocID="{806A9428-1FAB-4EB5-A437-D7E4D61CCE51}" presName="diagram" presStyleCnt="0">
        <dgm:presLayoutVars>
          <dgm:chPref val="1"/>
          <dgm:dir/>
          <dgm:animOne val="branch"/>
          <dgm:animLvl val="lvl"/>
          <dgm:resizeHandles/>
        </dgm:presLayoutVars>
      </dgm:prSet>
      <dgm:spPr/>
    </dgm:pt>
    <dgm:pt modelId="{5C3C6B72-6B21-42C4-A8B1-F1B7B3AAC203}" type="pres">
      <dgm:prSet presAssocID="{3B648A66-A89B-49F1-8C1C-E120654D1989}" presName="root" presStyleCnt="0"/>
      <dgm:spPr/>
    </dgm:pt>
    <dgm:pt modelId="{FE46D81E-D184-4794-AAF8-B71F1995A147}" type="pres">
      <dgm:prSet presAssocID="{3B648A66-A89B-49F1-8C1C-E120654D1989}" presName="rootComposite" presStyleCnt="0"/>
      <dgm:spPr/>
    </dgm:pt>
    <dgm:pt modelId="{5FA7B2FA-00C9-489C-9887-2344D5E758BD}" type="pres">
      <dgm:prSet presAssocID="{3B648A66-A89B-49F1-8C1C-E120654D1989}" presName="rootText" presStyleLbl="node1" presStyleIdx="0" presStyleCnt="1"/>
      <dgm:spPr/>
    </dgm:pt>
    <dgm:pt modelId="{6A52B1B3-2ADF-43D9-A9E7-71DB3C43FA18}" type="pres">
      <dgm:prSet presAssocID="{3B648A66-A89B-49F1-8C1C-E120654D1989}" presName="rootConnector" presStyleLbl="node1" presStyleIdx="0" presStyleCnt="1"/>
      <dgm:spPr/>
    </dgm:pt>
    <dgm:pt modelId="{CED3ED1B-69FD-4EA1-BEEE-4F96558E53E4}" type="pres">
      <dgm:prSet presAssocID="{3B648A66-A89B-49F1-8C1C-E120654D1989}" presName="childShape" presStyleCnt="0"/>
      <dgm:spPr/>
    </dgm:pt>
    <dgm:pt modelId="{3E6FD8E6-A884-465D-A69C-F6D37C48497F}" type="pres">
      <dgm:prSet presAssocID="{823A0EDE-3D84-492C-9622-3AEE7DFC0919}" presName="Name13" presStyleLbl="parChTrans1D2" presStyleIdx="0" presStyleCnt="4"/>
      <dgm:spPr/>
    </dgm:pt>
    <dgm:pt modelId="{ABD8BAE6-989A-4CAF-8482-DD7B5D185AB5}" type="pres">
      <dgm:prSet presAssocID="{9EA09215-5CA5-42FA-901E-8A0B2DF500F9}" presName="childText" presStyleLbl="bgAcc1" presStyleIdx="0" presStyleCnt="4">
        <dgm:presLayoutVars>
          <dgm:bulletEnabled val="1"/>
        </dgm:presLayoutVars>
      </dgm:prSet>
      <dgm:spPr/>
    </dgm:pt>
    <dgm:pt modelId="{EFD45B28-A505-4E30-AE20-B45DC5DF945D}" type="pres">
      <dgm:prSet presAssocID="{9C3F9C17-CA71-4CB6-B406-3B127220D97E}" presName="Name13" presStyleLbl="parChTrans1D2" presStyleIdx="1" presStyleCnt="4"/>
      <dgm:spPr/>
    </dgm:pt>
    <dgm:pt modelId="{EF5E73DC-6250-42FD-B872-276415D42B27}" type="pres">
      <dgm:prSet presAssocID="{9FF35DDB-AC41-4B89-A437-321E1401B091}" presName="childText" presStyleLbl="bgAcc1" presStyleIdx="1" presStyleCnt="4">
        <dgm:presLayoutVars>
          <dgm:bulletEnabled val="1"/>
        </dgm:presLayoutVars>
      </dgm:prSet>
      <dgm:spPr>
        <a:xfrm>
          <a:off x="631709" y="1713019"/>
          <a:ext cx="1545880" cy="174645"/>
        </a:xfrm>
      </dgm:spPr>
    </dgm:pt>
    <dgm:pt modelId="{57251060-9331-447B-80AE-0FA2EFEA65BE}" type="pres">
      <dgm:prSet presAssocID="{8B2EE6E9-E428-4F64-B4E2-196D8B4EADBA}" presName="Name13" presStyleLbl="parChTrans1D2" presStyleIdx="2" presStyleCnt="4"/>
      <dgm:spPr/>
    </dgm:pt>
    <dgm:pt modelId="{BDFC15F3-CBE2-4EBC-9999-C54B2DC3C6E6}" type="pres">
      <dgm:prSet presAssocID="{A20F2E5E-5B63-45EF-862B-E9BFC7ADDB12}" presName="childText" presStyleLbl="bgAcc1" presStyleIdx="2" presStyleCnt="4">
        <dgm:presLayoutVars>
          <dgm:bulletEnabled val="1"/>
        </dgm:presLayoutVars>
      </dgm:prSet>
      <dgm:spPr/>
    </dgm:pt>
    <dgm:pt modelId="{85F7D155-7D55-4AE5-ADD4-08C158B36268}" type="pres">
      <dgm:prSet presAssocID="{CD8C7DA9-30B5-4639-9A2E-2815A78C11ED}" presName="Name13" presStyleLbl="parChTrans1D2" presStyleIdx="3" presStyleCnt="4"/>
      <dgm:spPr/>
    </dgm:pt>
    <dgm:pt modelId="{DF82F453-FD9D-43F7-AF44-6A94274E4DA6}" type="pres">
      <dgm:prSet presAssocID="{9F397E72-CD8E-4A56-A8B9-95D08FB84AB1}" presName="childText" presStyleLbl="bgAcc1" presStyleIdx="3" presStyleCnt="4">
        <dgm:presLayoutVars>
          <dgm:bulletEnabled val="1"/>
        </dgm:presLayoutVars>
      </dgm:prSet>
      <dgm:spPr/>
    </dgm:pt>
  </dgm:ptLst>
  <dgm:cxnLst>
    <dgm:cxn modelId="{69EFA205-C94E-43F8-AC23-BFE323A7D48E}" type="presOf" srcId="{9EA09215-5CA5-42FA-901E-8A0B2DF500F9}" destId="{ABD8BAE6-989A-4CAF-8482-DD7B5D185AB5}" srcOrd="0" destOrd="0" presId="urn:microsoft.com/office/officeart/2005/8/layout/hierarchy3"/>
    <dgm:cxn modelId="{EEB34114-DEAF-44EC-9FFB-49BEEE672A39}" type="presOf" srcId="{8B2EE6E9-E428-4F64-B4E2-196D8B4EADBA}" destId="{57251060-9331-447B-80AE-0FA2EFEA65BE}" srcOrd="0" destOrd="0" presId="urn:microsoft.com/office/officeart/2005/8/layout/hierarchy3"/>
    <dgm:cxn modelId="{67D9AB3A-3366-4B1D-BE1D-BB3F6AEAF92B}" srcId="{3B648A66-A89B-49F1-8C1C-E120654D1989}" destId="{9EA09215-5CA5-42FA-901E-8A0B2DF500F9}" srcOrd="0" destOrd="0" parTransId="{823A0EDE-3D84-492C-9622-3AEE7DFC0919}" sibTransId="{BC9BDC19-74B9-4929-9C15-A0A6A189BDF0}"/>
    <dgm:cxn modelId="{EB6ED364-24CC-4DB2-A4B9-1182E2B356BA}" type="presOf" srcId="{A20F2E5E-5B63-45EF-862B-E9BFC7ADDB12}" destId="{BDFC15F3-CBE2-4EBC-9999-C54B2DC3C6E6}" srcOrd="0" destOrd="0" presId="urn:microsoft.com/office/officeart/2005/8/layout/hierarchy3"/>
    <dgm:cxn modelId="{F38F0E6B-DABB-451F-BE08-D0D9204FEE97}" type="presOf" srcId="{806A9428-1FAB-4EB5-A437-D7E4D61CCE51}" destId="{7612F945-BCA3-4268-957C-DBF567EA4209}" srcOrd="0" destOrd="0" presId="urn:microsoft.com/office/officeart/2005/8/layout/hierarchy3"/>
    <dgm:cxn modelId="{F1211D53-6493-4529-B995-FEACFA658F96}" type="presOf" srcId="{823A0EDE-3D84-492C-9622-3AEE7DFC0919}" destId="{3E6FD8E6-A884-465D-A69C-F6D37C48497F}" srcOrd="0" destOrd="0" presId="urn:microsoft.com/office/officeart/2005/8/layout/hierarchy3"/>
    <dgm:cxn modelId="{26010C7D-C07D-45AB-A0B3-95E323CC8E71}" type="presOf" srcId="{9C3F9C17-CA71-4CB6-B406-3B127220D97E}" destId="{EFD45B28-A505-4E30-AE20-B45DC5DF945D}" srcOrd="0" destOrd="0" presId="urn:microsoft.com/office/officeart/2005/8/layout/hierarchy3"/>
    <dgm:cxn modelId="{4E65C07F-3BE9-4EFD-A1FC-6F0BFB6F8E21}" type="presOf" srcId="{3B648A66-A89B-49F1-8C1C-E120654D1989}" destId="{6A52B1B3-2ADF-43D9-A9E7-71DB3C43FA18}" srcOrd="1" destOrd="0" presId="urn:microsoft.com/office/officeart/2005/8/layout/hierarchy3"/>
    <dgm:cxn modelId="{CE8960B0-945A-4EED-A467-346C7F004BEC}" srcId="{3B648A66-A89B-49F1-8C1C-E120654D1989}" destId="{A20F2E5E-5B63-45EF-862B-E9BFC7ADDB12}" srcOrd="2" destOrd="0" parTransId="{8B2EE6E9-E428-4F64-B4E2-196D8B4EADBA}" sibTransId="{5A92F089-153C-4736-B9D9-140D2FAB8289}"/>
    <dgm:cxn modelId="{01E2B8B7-E98B-400C-9B27-E6DF7F486AA0}" type="presOf" srcId="{CD8C7DA9-30B5-4639-9A2E-2815A78C11ED}" destId="{85F7D155-7D55-4AE5-ADD4-08C158B36268}" srcOrd="0" destOrd="0" presId="urn:microsoft.com/office/officeart/2005/8/layout/hierarchy3"/>
    <dgm:cxn modelId="{11ECA0BA-959D-40D5-B8D1-38D87C766742}" srcId="{806A9428-1FAB-4EB5-A437-D7E4D61CCE51}" destId="{3B648A66-A89B-49F1-8C1C-E120654D1989}" srcOrd="0" destOrd="0" parTransId="{87EAFDE2-1C7A-45DC-986B-6F79F3D7C88A}" sibTransId="{4D7ED497-63FA-436D-9025-99A6009C3F1D}"/>
    <dgm:cxn modelId="{859673C0-0552-4EB7-B85F-8CCCB1EF3562}" type="presOf" srcId="{9FF35DDB-AC41-4B89-A437-321E1401B091}" destId="{EF5E73DC-6250-42FD-B872-276415D42B27}" srcOrd="0" destOrd="0" presId="urn:microsoft.com/office/officeart/2005/8/layout/hierarchy3"/>
    <dgm:cxn modelId="{F02C57C5-C865-4553-A0C6-F5721560FA2B}" type="presOf" srcId="{3B648A66-A89B-49F1-8C1C-E120654D1989}" destId="{5FA7B2FA-00C9-489C-9887-2344D5E758BD}" srcOrd="0" destOrd="0" presId="urn:microsoft.com/office/officeart/2005/8/layout/hierarchy3"/>
    <dgm:cxn modelId="{221789EC-61C0-4C54-832F-FE658814BDF6}" srcId="{3B648A66-A89B-49F1-8C1C-E120654D1989}" destId="{9FF35DDB-AC41-4B89-A437-321E1401B091}" srcOrd="1" destOrd="0" parTransId="{9C3F9C17-CA71-4CB6-B406-3B127220D97E}" sibTransId="{86E62524-D89E-4835-B0C6-AA46D69C2883}"/>
    <dgm:cxn modelId="{21CB0CED-ACF7-4939-AEC2-AFA562BAE2BF}" type="presOf" srcId="{9F397E72-CD8E-4A56-A8B9-95D08FB84AB1}" destId="{DF82F453-FD9D-43F7-AF44-6A94274E4DA6}" srcOrd="0" destOrd="0" presId="urn:microsoft.com/office/officeart/2005/8/layout/hierarchy3"/>
    <dgm:cxn modelId="{4C5C87FE-9968-444F-AD87-85D5015334B7}" srcId="{3B648A66-A89B-49F1-8C1C-E120654D1989}" destId="{9F397E72-CD8E-4A56-A8B9-95D08FB84AB1}" srcOrd="3" destOrd="0" parTransId="{CD8C7DA9-30B5-4639-9A2E-2815A78C11ED}" sibTransId="{EDBE5E41-CA3F-4F57-886A-94A1D69A0F29}"/>
    <dgm:cxn modelId="{3E34EC28-6AB3-4510-BC3B-0DAA98D697FF}" type="presParOf" srcId="{7612F945-BCA3-4268-957C-DBF567EA4209}" destId="{5C3C6B72-6B21-42C4-A8B1-F1B7B3AAC203}" srcOrd="0" destOrd="0" presId="urn:microsoft.com/office/officeart/2005/8/layout/hierarchy3"/>
    <dgm:cxn modelId="{C86E395E-F172-4CFF-B1EC-103E35EAEA30}" type="presParOf" srcId="{5C3C6B72-6B21-42C4-A8B1-F1B7B3AAC203}" destId="{FE46D81E-D184-4794-AAF8-B71F1995A147}" srcOrd="0" destOrd="0" presId="urn:microsoft.com/office/officeart/2005/8/layout/hierarchy3"/>
    <dgm:cxn modelId="{08D7F3CB-767F-4688-9E3F-8A3389D8D7A4}" type="presParOf" srcId="{FE46D81E-D184-4794-AAF8-B71F1995A147}" destId="{5FA7B2FA-00C9-489C-9887-2344D5E758BD}" srcOrd="0" destOrd="0" presId="urn:microsoft.com/office/officeart/2005/8/layout/hierarchy3"/>
    <dgm:cxn modelId="{2D93FD3D-1A7D-4B55-9443-A6A1B07C60EC}" type="presParOf" srcId="{FE46D81E-D184-4794-AAF8-B71F1995A147}" destId="{6A52B1B3-2ADF-43D9-A9E7-71DB3C43FA18}" srcOrd="1" destOrd="0" presId="urn:microsoft.com/office/officeart/2005/8/layout/hierarchy3"/>
    <dgm:cxn modelId="{5F198B2B-1D1B-4E2F-AB3B-3F5791743DF0}" type="presParOf" srcId="{5C3C6B72-6B21-42C4-A8B1-F1B7B3AAC203}" destId="{CED3ED1B-69FD-4EA1-BEEE-4F96558E53E4}" srcOrd="1" destOrd="0" presId="urn:microsoft.com/office/officeart/2005/8/layout/hierarchy3"/>
    <dgm:cxn modelId="{BD5963BE-D60F-45A0-B464-B5CD576A58BA}" type="presParOf" srcId="{CED3ED1B-69FD-4EA1-BEEE-4F96558E53E4}" destId="{3E6FD8E6-A884-465D-A69C-F6D37C48497F}" srcOrd="0" destOrd="0" presId="urn:microsoft.com/office/officeart/2005/8/layout/hierarchy3"/>
    <dgm:cxn modelId="{031654ED-8152-497E-8BB6-F9B4E85F2ABD}" type="presParOf" srcId="{CED3ED1B-69FD-4EA1-BEEE-4F96558E53E4}" destId="{ABD8BAE6-989A-4CAF-8482-DD7B5D185AB5}" srcOrd="1" destOrd="0" presId="urn:microsoft.com/office/officeart/2005/8/layout/hierarchy3"/>
    <dgm:cxn modelId="{DD7C084F-DE4C-4CF7-87D9-8B03E190D311}" type="presParOf" srcId="{CED3ED1B-69FD-4EA1-BEEE-4F96558E53E4}" destId="{EFD45B28-A505-4E30-AE20-B45DC5DF945D}" srcOrd="2" destOrd="0" presId="urn:microsoft.com/office/officeart/2005/8/layout/hierarchy3"/>
    <dgm:cxn modelId="{5083F00D-63CB-4D75-85E2-3CBBC2BA0486}" type="presParOf" srcId="{CED3ED1B-69FD-4EA1-BEEE-4F96558E53E4}" destId="{EF5E73DC-6250-42FD-B872-276415D42B27}" srcOrd="3" destOrd="0" presId="urn:microsoft.com/office/officeart/2005/8/layout/hierarchy3"/>
    <dgm:cxn modelId="{C154986F-9CAF-4978-8C52-B4D4E7BAA84C}" type="presParOf" srcId="{CED3ED1B-69FD-4EA1-BEEE-4F96558E53E4}" destId="{57251060-9331-447B-80AE-0FA2EFEA65BE}" srcOrd="4" destOrd="0" presId="urn:microsoft.com/office/officeart/2005/8/layout/hierarchy3"/>
    <dgm:cxn modelId="{A542D58B-BDD9-4610-AE37-6F6B4882E442}" type="presParOf" srcId="{CED3ED1B-69FD-4EA1-BEEE-4F96558E53E4}" destId="{BDFC15F3-CBE2-4EBC-9999-C54B2DC3C6E6}" srcOrd="5" destOrd="0" presId="urn:microsoft.com/office/officeart/2005/8/layout/hierarchy3"/>
    <dgm:cxn modelId="{C7E519CC-5F19-43A6-9B3A-4A0F5EC9BC95}" type="presParOf" srcId="{CED3ED1B-69FD-4EA1-BEEE-4F96558E53E4}" destId="{85F7D155-7D55-4AE5-ADD4-08C158B36268}" srcOrd="6" destOrd="0" presId="urn:microsoft.com/office/officeart/2005/8/layout/hierarchy3"/>
    <dgm:cxn modelId="{9E722D9D-E1AF-4D50-A0F6-B0448B2B084B}" type="presParOf" srcId="{CED3ED1B-69FD-4EA1-BEEE-4F96558E53E4}" destId="{DF82F453-FD9D-43F7-AF44-6A94274E4DA6}" srcOrd="7" destOrd="0" presId="urn:microsoft.com/office/officeart/2005/8/layout/hierarchy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ABE361-3C98-4453-BD83-903E854D15F9}"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en-IN"/>
        </a:p>
      </dgm:t>
    </dgm:pt>
    <dgm:pt modelId="{5E44EA68-4749-4979-BF96-25EF029B6DC5}">
      <dgm:prSet phldrT="[Text]"/>
      <dgm:spPr/>
      <dgm:t>
        <a:bodyPr/>
        <a:lstStyle/>
        <a:p>
          <a:r>
            <a:rPr lang="en-IN" dirty="0"/>
            <a:t>Customer Platforms</a:t>
          </a:r>
        </a:p>
      </dgm:t>
    </dgm:pt>
    <dgm:pt modelId="{DE2455B6-E530-4235-BDED-693A0A0E88FC}" type="parTrans" cxnId="{497B18C1-915B-430A-8D4F-4A56A26E71BD}">
      <dgm:prSet/>
      <dgm:spPr/>
      <dgm:t>
        <a:bodyPr/>
        <a:lstStyle/>
        <a:p>
          <a:endParaRPr lang="en-IN"/>
        </a:p>
      </dgm:t>
    </dgm:pt>
    <dgm:pt modelId="{F056FFBF-3C90-4EA7-AE64-7AA0158ED279}" type="sibTrans" cxnId="{497B18C1-915B-430A-8D4F-4A56A26E71BD}">
      <dgm:prSet/>
      <dgm:spPr/>
      <dgm:t>
        <a:bodyPr/>
        <a:lstStyle/>
        <a:p>
          <a:endParaRPr lang="en-IN"/>
        </a:p>
      </dgm:t>
    </dgm:pt>
    <dgm:pt modelId="{496C9B54-F66C-4ADD-8755-2413C2FADD86}">
      <dgm:prSet phldrT="[Text]"/>
      <dgm:spPr/>
      <dgm:t>
        <a:bodyPr/>
        <a:lstStyle/>
        <a:p>
          <a:r>
            <a:rPr lang="en-IN" dirty="0"/>
            <a:t>Brick and Mortar</a:t>
          </a:r>
        </a:p>
      </dgm:t>
    </dgm:pt>
    <dgm:pt modelId="{65F1C2F4-0FBD-4064-8734-6570D52B134C}" type="parTrans" cxnId="{54B19327-BF81-482A-9689-968DCE076F3D}">
      <dgm:prSet/>
      <dgm:spPr/>
      <dgm:t>
        <a:bodyPr/>
        <a:lstStyle/>
        <a:p>
          <a:endParaRPr lang="en-IN"/>
        </a:p>
      </dgm:t>
    </dgm:pt>
    <dgm:pt modelId="{853B8906-D2FC-4654-9927-2CCA37F53D92}" type="sibTrans" cxnId="{54B19327-BF81-482A-9689-968DCE076F3D}">
      <dgm:prSet/>
      <dgm:spPr/>
      <dgm:t>
        <a:bodyPr/>
        <a:lstStyle/>
        <a:p>
          <a:endParaRPr lang="en-IN"/>
        </a:p>
      </dgm:t>
    </dgm:pt>
    <dgm:pt modelId="{4FFB74C9-CEDC-4DF1-B54E-B7A128A5AF72}">
      <dgm:prSet phldrT="[Text]"/>
      <dgm:spPr/>
      <dgm:t>
        <a:bodyPr/>
        <a:lstStyle/>
        <a:p>
          <a:r>
            <a:rPr lang="en-IN" dirty="0"/>
            <a:t>E-Commerce</a:t>
          </a:r>
        </a:p>
      </dgm:t>
    </dgm:pt>
    <dgm:pt modelId="{0E996922-8B61-4DBF-AD7A-CE0032009D83}" type="parTrans" cxnId="{C140110D-B15F-47E2-8324-28593AB5DEFD}">
      <dgm:prSet/>
      <dgm:spPr/>
      <dgm:t>
        <a:bodyPr/>
        <a:lstStyle/>
        <a:p>
          <a:endParaRPr lang="en-IN"/>
        </a:p>
      </dgm:t>
    </dgm:pt>
    <dgm:pt modelId="{9A367FCD-CD2F-4FD5-8E5E-4A6862BF4497}" type="sibTrans" cxnId="{C140110D-B15F-47E2-8324-28593AB5DEFD}">
      <dgm:prSet/>
      <dgm:spPr/>
      <dgm:t>
        <a:bodyPr/>
        <a:lstStyle/>
        <a:p>
          <a:endParaRPr lang="en-IN"/>
        </a:p>
      </dgm:t>
    </dgm:pt>
    <dgm:pt modelId="{475DCF3E-0A3F-40BA-855E-BAC0ECC4CE04}">
      <dgm:prSet phldrT="[Text]"/>
      <dgm:spPr/>
      <dgm:t>
        <a:bodyPr/>
        <a:lstStyle/>
        <a:p>
          <a:r>
            <a:rPr lang="en-IN" dirty="0"/>
            <a:t>Croma</a:t>
          </a:r>
        </a:p>
      </dgm:t>
    </dgm:pt>
    <dgm:pt modelId="{05493240-3649-4A9A-BFDE-5BE058F2332D}" type="parTrans" cxnId="{44793081-4475-4CE0-918C-BC41B56AB78F}">
      <dgm:prSet/>
      <dgm:spPr/>
      <dgm:t>
        <a:bodyPr/>
        <a:lstStyle/>
        <a:p>
          <a:endParaRPr lang="en-IN"/>
        </a:p>
      </dgm:t>
    </dgm:pt>
    <dgm:pt modelId="{9A0BF92D-220D-4F07-96CA-017CF849025D}" type="sibTrans" cxnId="{44793081-4475-4CE0-918C-BC41B56AB78F}">
      <dgm:prSet/>
      <dgm:spPr/>
      <dgm:t>
        <a:bodyPr/>
        <a:lstStyle/>
        <a:p>
          <a:endParaRPr lang="en-IN"/>
        </a:p>
      </dgm:t>
    </dgm:pt>
    <dgm:pt modelId="{3474AD8D-E52E-4E89-AD7B-0D589661CCBD}">
      <dgm:prSet phldrT="[Text]"/>
      <dgm:spPr/>
      <dgm:t>
        <a:bodyPr/>
        <a:lstStyle/>
        <a:p>
          <a:r>
            <a:rPr lang="en-IN" dirty="0"/>
            <a:t>Best Buy</a:t>
          </a:r>
        </a:p>
      </dgm:t>
    </dgm:pt>
    <dgm:pt modelId="{08C88A8F-4CDE-4798-949E-E6B2B2A85A80}" type="parTrans" cxnId="{01252C8F-0482-4113-A01F-6F6B7F5613A5}">
      <dgm:prSet/>
      <dgm:spPr/>
      <dgm:t>
        <a:bodyPr/>
        <a:lstStyle/>
        <a:p>
          <a:endParaRPr lang="en-IN"/>
        </a:p>
      </dgm:t>
    </dgm:pt>
    <dgm:pt modelId="{4686A58A-4234-4D78-B046-89BFAFA20B7A}" type="sibTrans" cxnId="{01252C8F-0482-4113-A01F-6F6B7F5613A5}">
      <dgm:prSet/>
      <dgm:spPr/>
      <dgm:t>
        <a:bodyPr/>
        <a:lstStyle/>
        <a:p>
          <a:endParaRPr lang="en-IN"/>
        </a:p>
      </dgm:t>
    </dgm:pt>
    <dgm:pt modelId="{D1CB8729-BF02-43AB-BC27-66DF37C8F186}">
      <dgm:prSet phldrT="[Text]"/>
      <dgm:spPr/>
      <dgm:t>
        <a:bodyPr/>
        <a:lstStyle/>
        <a:p>
          <a:r>
            <a:rPr lang="en-IN" dirty="0"/>
            <a:t>Amazon</a:t>
          </a:r>
        </a:p>
      </dgm:t>
    </dgm:pt>
    <dgm:pt modelId="{03065B6B-C480-4906-BB6B-2F964532067C}" type="parTrans" cxnId="{D2FC7E00-984E-49C5-9612-565930598E0C}">
      <dgm:prSet/>
      <dgm:spPr/>
      <dgm:t>
        <a:bodyPr/>
        <a:lstStyle/>
        <a:p>
          <a:endParaRPr lang="en-IN"/>
        </a:p>
      </dgm:t>
    </dgm:pt>
    <dgm:pt modelId="{3936857B-36AB-444A-9696-7A9A1FC89EDE}" type="sibTrans" cxnId="{D2FC7E00-984E-49C5-9612-565930598E0C}">
      <dgm:prSet/>
      <dgm:spPr/>
      <dgm:t>
        <a:bodyPr/>
        <a:lstStyle/>
        <a:p>
          <a:endParaRPr lang="en-IN"/>
        </a:p>
      </dgm:t>
    </dgm:pt>
    <dgm:pt modelId="{365241D9-9410-4C05-93F5-B56ADCB42720}">
      <dgm:prSet phldrT="[Text]"/>
      <dgm:spPr/>
      <dgm:t>
        <a:bodyPr/>
        <a:lstStyle/>
        <a:p>
          <a:r>
            <a:rPr lang="en-IN" dirty="0"/>
            <a:t>Flipkart</a:t>
          </a:r>
        </a:p>
      </dgm:t>
    </dgm:pt>
    <dgm:pt modelId="{CA4B466F-906C-43E6-A102-DA39E888C9DC}" type="parTrans" cxnId="{27B3637A-C10E-4EA1-8CE9-9AC922DE7C80}">
      <dgm:prSet/>
      <dgm:spPr/>
      <dgm:t>
        <a:bodyPr/>
        <a:lstStyle/>
        <a:p>
          <a:endParaRPr lang="en-IN"/>
        </a:p>
      </dgm:t>
    </dgm:pt>
    <dgm:pt modelId="{1A419852-3AB1-4926-9B47-E45827BCEB3F}" type="sibTrans" cxnId="{27B3637A-C10E-4EA1-8CE9-9AC922DE7C80}">
      <dgm:prSet/>
      <dgm:spPr/>
      <dgm:t>
        <a:bodyPr/>
        <a:lstStyle/>
        <a:p>
          <a:endParaRPr lang="en-IN"/>
        </a:p>
      </dgm:t>
    </dgm:pt>
    <dgm:pt modelId="{381BB52F-E109-4E1D-BBBD-9E3EBF96235B}" type="pres">
      <dgm:prSet presAssocID="{46ABE361-3C98-4453-BD83-903E854D15F9}" presName="mainComposite" presStyleCnt="0">
        <dgm:presLayoutVars>
          <dgm:chPref val="1"/>
          <dgm:dir/>
          <dgm:animOne val="branch"/>
          <dgm:animLvl val="lvl"/>
          <dgm:resizeHandles val="exact"/>
        </dgm:presLayoutVars>
      </dgm:prSet>
      <dgm:spPr/>
    </dgm:pt>
    <dgm:pt modelId="{ED3BA5D2-5029-4FEF-8D49-D70CF22D7127}" type="pres">
      <dgm:prSet presAssocID="{46ABE361-3C98-4453-BD83-903E854D15F9}" presName="hierFlow" presStyleCnt="0"/>
      <dgm:spPr/>
    </dgm:pt>
    <dgm:pt modelId="{545DC05C-2217-4251-9F4C-943A4A6560BF}" type="pres">
      <dgm:prSet presAssocID="{46ABE361-3C98-4453-BD83-903E854D15F9}" presName="hierChild1" presStyleCnt="0">
        <dgm:presLayoutVars>
          <dgm:chPref val="1"/>
          <dgm:animOne val="branch"/>
          <dgm:animLvl val="lvl"/>
        </dgm:presLayoutVars>
      </dgm:prSet>
      <dgm:spPr/>
    </dgm:pt>
    <dgm:pt modelId="{2A0DD521-1903-4A4A-9979-317C93E8AB0F}" type="pres">
      <dgm:prSet presAssocID="{5E44EA68-4749-4979-BF96-25EF029B6DC5}" presName="Name14" presStyleCnt="0"/>
      <dgm:spPr/>
    </dgm:pt>
    <dgm:pt modelId="{908256A4-E83F-45BC-B15E-34EFF688205B}" type="pres">
      <dgm:prSet presAssocID="{5E44EA68-4749-4979-BF96-25EF029B6DC5}" presName="level1Shape" presStyleLbl="node0" presStyleIdx="0" presStyleCnt="1" custScaleX="210168">
        <dgm:presLayoutVars>
          <dgm:chPref val="3"/>
        </dgm:presLayoutVars>
      </dgm:prSet>
      <dgm:spPr/>
    </dgm:pt>
    <dgm:pt modelId="{40CC6D63-8E27-4916-84A7-5C694DB48940}" type="pres">
      <dgm:prSet presAssocID="{5E44EA68-4749-4979-BF96-25EF029B6DC5}" presName="hierChild2" presStyleCnt="0"/>
      <dgm:spPr/>
    </dgm:pt>
    <dgm:pt modelId="{430725C3-3DAF-4D83-8809-C5D014820322}" type="pres">
      <dgm:prSet presAssocID="{65F1C2F4-0FBD-4064-8734-6570D52B134C}" presName="Name19" presStyleLbl="parChTrans1D2" presStyleIdx="0" presStyleCnt="2"/>
      <dgm:spPr/>
    </dgm:pt>
    <dgm:pt modelId="{937B8E62-56F9-4D1F-BBFD-5CB89B546BC3}" type="pres">
      <dgm:prSet presAssocID="{496C9B54-F66C-4ADD-8755-2413C2FADD86}" presName="Name21" presStyleCnt="0"/>
      <dgm:spPr/>
    </dgm:pt>
    <dgm:pt modelId="{272C5B25-FBD2-41F9-A75B-05666233087C}" type="pres">
      <dgm:prSet presAssocID="{496C9B54-F66C-4ADD-8755-2413C2FADD86}" presName="level2Shape" presStyleLbl="node2" presStyleIdx="0" presStyleCnt="2"/>
      <dgm:spPr/>
    </dgm:pt>
    <dgm:pt modelId="{7FB41F3D-9E27-4BFC-9E55-11927E0684AA}" type="pres">
      <dgm:prSet presAssocID="{496C9B54-F66C-4ADD-8755-2413C2FADD86}" presName="hierChild3" presStyleCnt="0"/>
      <dgm:spPr/>
    </dgm:pt>
    <dgm:pt modelId="{25D70EF4-8E35-4D29-ABDF-4648755C7522}" type="pres">
      <dgm:prSet presAssocID="{05493240-3649-4A9A-BFDE-5BE058F2332D}" presName="Name19" presStyleLbl="parChTrans1D3" presStyleIdx="0" presStyleCnt="4"/>
      <dgm:spPr/>
    </dgm:pt>
    <dgm:pt modelId="{A3C30E6B-DCEB-463F-8AF0-C2432AC986F8}" type="pres">
      <dgm:prSet presAssocID="{475DCF3E-0A3F-40BA-855E-BAC0ECC4CE04}" presName="Name21" presStyleCnt="0"/>
      <dgm:spPr/>
    </dgm:pt>
    <dgm:pt modelId="{6E4BB1ED-A157-4622-A239-BD2AC7DFBA98}" type="pres">
      <dgm:prSet presAssocID="{475DCF3E-0A3F-40BA-855E-BAC0ECC4CE04}" presName="level2Shape" presStyleLbl="node3" presStyleIdx="0" presStyleCnt="4"/>
      <dgm:spPr/>
    </dgm:pt>
    <dgm:pt modelId="{097207D2-18B6-47F6-874A-8D5BD5AC6157}" type="pres">
      <dgm:prSet presAssocID="{475DCF3E-0A3F-40BA-855E-BAC0ECC4CE04}" presName="hierChild3" presStyleCnt="0"/>
      <dgm:spPr/>
    </dgm:pt>
    <dgm:pt modelId="{4184AB1C-8906-4F98-9403-3C1AC417B935}" type="pres">
      <dgm:prSet presAssocID="{08C88A8F-4CDE-4798-949E-E6B2B2A85A80}" presName="Name19" presStyleLbl="parChTrans1D3" presStyleIdx="1" presStyleCnt="4"/>
      <dgm:spPr/>
    </dgm:pt>
    <dgm:pt modelId="{30DB83FF-BD0F-4164-8582-30F5224E18DE}" type="pres">
      <dgm:prSet presAssocID="{3474AD8D-E52E-4E89-AD7B-0D589661CCBD}" presName="Name21" presStyleCnt="0"/>
      <dgm:spPr/>
    </dgm:pt>
    <dgm:pt modelId="{FCDD1866-2190-4147-BA70-88F16A7B7DCA}" type="pres">
      <dgm:prSet presAssocID="{3474AD8D-E52E-4E89-AD7B-0D589661CCBD}" presName="level2Shape" presStyleLbl="node3" presStyleIdx="1" presStyleCnt="4"/>
      <dgm:spPr/>
    </dgm:pt>
    <dgm:pt modelId="{85916BB0-B3DF-453C-A241-8E8D5A00FE8B}" type="pres">
      <dgm:prSet presAssocID="{3474AD8D-E52E-4E89-AD7B-0D589661CCBD}" presName="hierChild3" presStyleCnt="0"/>
      <dgm:spPr/>
    </dgm:pt>
    <dgm:pt modelId="{ECDFBD39-8732-470C-9081-DBE0C2D60028}" type="pres">
      <dgm:prSet presAssocID="{0E996922-8B61-4DBF-AD7A-CE0032009D83}" presName="Name19" presStyleLbl="parChTrans1D2" presStyleIdx="1" presStyleCnt="2"/>
      <dgm:spPr/>
    </dgm:pt>
    <dgm:pt modelId="{97081A57-5D0B-4015-9ACE-15A4F6259C11}" type="pres">
      <dgm:prSet presAssocID="{4FFB74C9-CEDC-4DF1-B54E-B7A128A5AF72}" presName="Name21" presStyleCnt="0"/>
      <dgm:spPr/>
    </dgm:pt>
    <dgm:pt modelId="{E5C31B75-BB6B-47DD-AFDB-9ED398D66712}" type="pres">
      <dgm:prSet presAssocID="{4FFB74C9-CEDC-4DF1-B54E-B7A128A5AF72}" presName="level2Shape" presStyleLbl="node2" presStyleIdx="1" presStyleCnt="2" custScaleX="152904"/>
      <dgm:spPr/>
    </dgm:pt>
    <dgm:pt modelId="{60DE1182-671C-4C7F-9430-EC24797E235C}" type="pres">
      <dgm:prSet presAssocID="{4FFB74C9-CEDC-4DF1-B54E-B7A128A5AF72}" presName="hierChild3" presStyleCnt="0"/>
      <dgm:spPr/>
    </dgm:pt>
    <dgm:pt modelId="{1CEDA840-30FB-4065-8F36-F531C378D52C}" type="pres">
      <dgm:prSet presAssocID="{03065B6B-C480-4906-BB6B-2F964532067C}" presName="Name19" presStyleLbl="parChTrans1D3" presStyleIdx="2" presStyleCnt="4"/>
      <dgm:spPr/>
    </dgm:pt>
    <dgm:pt modelId="{3606AA37-6199-4D5F-AC54-1ADAED2AD68B}" type="pres">
      <dgm:prSet presAssocID="{D1CB8729-BF02-43AB-BC27-66DF37C8F186}" presName="Name21" presStyleCnt="0"/>
      <dgm:spPr/>
    </dgm:pt>
    <dgm:pt modelId="{3BA1A618-C65A-46B8-B411-4CD10D167738}" type="pres">
      <dgm:prSet presAssocID="{D1CB8729-BF02-43AB-BC27-66DF37C8F186}" presName="level2Shape" presStyleLbl="node3" presStyleIdx="2" presStyleCnt="4"/>
      <dgm:spPr/>
    </dgm:pt>
    <dgm:pt modelId="{2D64BDA5-5992-4681-A09A-967D98392926}" type="pres">
      <dgm:prSet presAssocID="{D1CB8729-BF02-43AB-BC27-66DF37C8F186}" presName="hierChild3" presStyleCnt="0"/>
      <dgm:spPr/>
    </dgm:pt>
    <dgm:pt modelId="{7ACA0260-995F-43EC-8E79-65127C0AE14E}" type="pres">
      <dgm:prSet presAssocID="{CA4B466F-906C-43E6-A102-DA39E888C9DC}" presName="Name19" presStyleLbl="parChTrans1D3" presStyleIdx="3" presStyleCnt="4"/>
      <dgm:spPr/>
    </dgm:pt>
    <dgm:pt modelId="{2A97846A-1F26-48E4-8148-E3BC168008C9}" type="pres">
      <dgm:prSet presAssocID="{365241D9-9410-4C05-93F5-B56ADCB42720}" presName="Name21" presStyleCnt="0"/>
      <dgm:spPr/>
    </dgm:pt>
    <dgm:pt modelId="{CC3A2791-D347-45FD-AED0-1857AA182091}" type="pres">
      <dgm:prSet presAssocID="{365241D9-9410-4C05-93F5-B56ADCB42720}" presName="level2Shape" presStyleLbl="node3" presStyleIdx="3" presStyleCnt="4"/>
      <dgm:spPr/>
    </dgm:pt>
    <dgm:pt modelId="{F2230CBB-AC56-465F-92D1-9D5F2E4EF81B}" type="pres">
      <dgm:prSet presAssocID="{365241D9-9410-4C05-93F5-B56ADCB42720}" presName="hierChild3" presStyleCnt="0"/>
      <dgm:spPr/>
    </dgm:pt>
    <dgm:pt modelId="{35AA4881-2629-4908-8944-1D0CCB2894C5}" type="pres">
      <dgm:prSet presAssocID="{46ABE361-3C98-4453-BD83-903E854D15F9}" presName="bgShapesFlow" presStyleCnt="0"/>
      <dgm:spPr/>
    </dgm:pt>
  </dgm:ptLst>
  <dgm:cxnLst>
    <dgm:cxn modelId="{D2FC7E00-984E-49C5-9612-565930598E0C}" srcId="{4FFB74C9-CEDC-4DF1-B54E-B7A128A5AF72}" destId="{D1CB8729-BF02-43AB-BC27-66DF37C8F186}" srcOrd="0" destOrd="0" parTransId="{03065B6B-C480-4906-BB6B-2F964532067C}" sibTransId="{3936857B-36AB-444A-9696-7A9A1FC89EDE}"/>
    <dgm:cxn modelId="{B9853A08-20C6-43DA-86AB-4B044E88180D}" type="presOf" srcId="{5E44EA68-4749-4979-BF96-25EF029B6DC5}" destId="{908256A4-E83F-45BC-B15E-34EFF688205B}" srcOrd="0" destOrd="0" presId="urn:microsoft.com/office/officeart/2005/8/layout/hierarchy6"/>
    <dgm:cxn modelId="{C140110D-B15F-47E2-8324-28593AB5DEFD}" srcId="{5E44EA68-4749-4979-BF96-25EF029B6DC5}" destId="{4FFB74C9-CEDC-4DF1-B54E-B7A128A5AF72}" srcOrd="1" destOrd="0" parTransId="{0E996922-8B61-4DBF-AD7A-CE0032009D83}" sibTransId="{9A367FCD-CD2F-4FD5-8E5E-4A6862BF4497}"/>
    <dgm:cxn modelId="{F27F420F-E843-48F0-9644-38BA6A35B706}" type="presOf" srcId="{496C9B54-F66C-4ADD-8755-2413C2FADD86}" destId="{272C5B25-FBD2-41F9-A75B-05666233087C}" srcOrd="0" destOrd="0" presId="urn:microsoft.com/office/officeart/2005/8/layout/hierarchy6"/>
    <dgm:cxn modelId="{CC9CD320-3132-4394-97B1-6D54862E830C}" type="presOf" srcId="{475DCF3E-0A3F-40BA-855E-BAC0ECC4CE04}" destId="{6E4BB1ED-A157-4622-A239-BD2AC7DFBA98}" srcOrd="0" destOrd="0" presId="urn:microsoft.com/office/officeart/2005/8/layout/hierarchy6"/>
    <dgm:cxn modelId="{54B19327-BF81-482A-9689-968DCE076F3D}" srcId="{5E44EA68-4749-4979-BF96-25EF029B6DC5}" destId="{496C9B54-F66C-4ADD-8755-2413C2FADD86}" srcOrd="0" destOrd="0" parTransId="{65F1C2F4-0FBD-4064-8734-6570D52B134C}" sibTransId="{853B8906-D2FC-4654-9927-2CCA37F53D92}"/>
    <dgm:cxn modelId="{80370A64-A117-4CA6-98B6-04F7964402F5}" type="presOf" srcId="{365241D9-9410-4C05-93F5-B56ADCB42720}" destId="{CC3A2791-D347-45FD-AED0-1857AA182091}" srcOrd="0" destOrd="0" presId="urn:microsoft.com/office/officeart/2005/8/layout/hierarchy6"/>
    <dgm:cxn modelId="{27B3637A-C10E-4EA1-8CE9-9AC922DE7C80}" srcId="{4FFB74C9-CEDC-4DF1-B54E-B7A128A5AF72}" destId="{365241D9-9410-4C05-93F5-B56ADCB42720}" srcOrd="1" destOrd="0" parTransId="{CA4B466F-906C-43E6-A102-DA39E888C9DC}" sibTransId="{1A419852-3AB1-4926-9B47-E45827BCEB3F}"/>
    <dgm:cxn modelId="{D6D76780-6958-4CBC-B934-8B895D5CD5B0}" type="presOf" srcId="{3474AD8D-E52E-4E89-AD7B-0D589661CCBD}" destId="{FCDD1866-2190-4147-BA70-88F16A7B7DCA}" srcOrd="0" destOrd="0" presId="urn:microsoft.com/office/officeart/2005/8/layout/hierarchy6"/>
    <dgm:cxn modelId="{44793081-4475-4CE0-918C-BC41B56AB78F}" srcId="{496C9B54-F66C-4ADD-8755-2413C2FADD86}" destId="{475DCF3E-0A3F-40BA-855E-BAC0ECC4CE04}" srcOrd="0" destOrd="0" parTransId="{05493240-3649-4A9A-BFDE-5BE058F2332D}" sibTransId="{9A0BF92D-220D-4F07-96CA-017CF849025D}"/>
    <dgm:cxn modelId="{1C812C83-457A-4FDE-B064-6DFC26DDB04D}" type="presOf" srcId="{CA4B466F-906C-43E6-A102-DA39E888C9DC}" destId="{7ACA0260-995F-43EC-8E79-65127C0AE14E}" srcOrd="0" destOrd="0" presId="urn:microsoft.com/office/officeart/2005/8/layout/hierarchy6"/>
    <dgm:cxn modelId="{40DFC283-5330-4878-AE78-0B0277836413}" type="presOf" srcId="{03065B6B-C480-4906-BB6B-2F964532067C}" destId="{1CEDA840-30FB-4065-8F36-F531C378D52C}" srcOrd="0" destOrd="0" presId="urn:microsoft.com/office/officeart/2005/8/layout/hierarchy6"/>
    <dgm:cxn modelId="{42A49E86-1BBF-4284-9CA4-3C451C7194AD}" type="presOf" srcId="{4FFB74C9-CEDC-4DF1-B54E-B7A128A5AF72}" destId="{E5C31B75-BB6B-47DD-AFDB-9ED398D66712}" srcOrd="0" destOrd="0" presId="urn:microsoft.com/office/officeart/2005/8/layout/hierarchy6"/>
    <dgm:cxn modelId="{01252C8F-0482-4113-A01F-6F6B7F5613A5}" srcId="{496C9B54-F66C-4ADD-8755-2413C2FADD86}" destId="{3474AD8D-E52E-4E89-AD7B-0D589661CCBD}" srcOrd="1" destOrd="0" parTransId="{08C88A8F-4CDE-4798-949E-E6B2B2A85A80}" sibTransId="{4686A58A-4234-4D78-B046-89BFAFA20B7A}"/>
    <dgm:cxn modelId="{497B18C1-915B-430A-8D4F-4A56A26E71BD}" srcId="{46ABE361-3C98-4453-BD83-903E854D15F9}" destId="{5E44EA68-4749-4979-BF96-25EF029B6DC5}" srcOrd="0" destOrd="0" parTransId="{DE2455B6-E530-4235-BDED-693A0A0E88FC}" sibTransId="{F056FFBF-3C90-4EA7-AE64-7AA0158ED279}"/>
    <dgm:cxn modelId="{F50961CD-0DF3-4FEC-AEBB-263DEC5685A5}" type="presOf" srcId="{0E996922-8B61-4DBF-AD7A-CE0032009D83}" destId="{ECDFBD39-8732-470C-9081-DBE0C2D60028}" srcOrd="0" destOrd="0" presId="urn:microsoft.com/office/officeart/2005/8/layout/hierarchy6"/>
    <dgm:cxn modelId="{91B6F7D1-7212-465E-AACA-6918ADDDDE0E}" type="presOf" srcId="{D1CB8729-BF02-43AB-BC27-66DF37C8F186}" destId="{3BA1A618-C65A-46B8-B411-4CD10D167738}" srcOrd="0" destOrd="0" presId="urn:microsoft.com/office/officeart/2005/8/layout/hierarchy6"/>
    <dgm:cxn modelId="{095D20D8-D847-435D-BA19-3D6E8622F419}" type="presOf" srcId="{46ABE361-3C98-4453-BD83-903E854D15F9}" destId="{381BB52F-E109-4E1D-BBBD-9E3EBF96235B}" srcOrd="0" destOrd="0" presId="urn:microsoft.com/office/officeart/2005/8/layout/hierarchy6"/>
    <dgm:cxn modelId="{90D849E8-453B-41A3-A2E9-F5A6AFDF4F85}" type="presOf" srcId="{65F1C2F4-0FBD-4064-8734-6570D52B134C}" destId="{430725C3-3DAF-4D83-8809-C5D014820322}" srcOrd="0" destOrd="0" presId="urn:microsoft.com/office/officeart/2005/8/layout/hierarchy6"/>
    <dgm:cxn modelId="{D05A38EB-7B0E-44C4-B446-989A02906A35}" type="presOf" srcId="{08C88A8F-4CDE-4798-949E-E6B2B2A85A80}" destId="{4184AB1C-8906-4F98-9403-3C1AC417B935}" srcOrd="0" destOrd="0" presId="urn:microsoft.com/office/officeart/2005/8/layout/hierarchy6"/>
    <dgm:cxn modelId="{FADCF8EB-884C-420E-80D3-0133F9E07935}" type="presOf" srcId="{05493240-3649-4A9A-BFDE-5BE058F2332D}" destId="{25D70EF4-8E35-4D29-ABDF-4648755C7522}" srcOrd="0" destOrd="0" presId="urn:microsoft.com/office/officeart/2005/8/layout/hierarchy6"/>
    <dgm:cxn modelId="{E1CFEFC5-BCF8-4647-BE0E-2A368D581A11}" type="presParOf" srcId="{381BB52F-E109-4E1D-BBBD-9E3EBF96235B}" destId="{ED3BA5D2-5029-4FEF-8D49-D70CF22D7127}" srcOrd="0" destOrd="0" presId="urn:microsoft.com/office/officeart/2005/8/layout/hierarchy6"/>
    <dgm:cxn modelId="{989BAC97-620D-4CD8-B42F-AD7C80136060}" type="presParOf" srcId="{ED3BA5D2-5029-4FEF-8D49-D70CF22D7127}" destId="{545DC05C-2217-4251-9F4C-943A4A6560BF}" srcOrd="0" destOrd="0" presId="urn:microsoft.com/office/officeart/2005/8/layout/hierarchy6"/>
    <dgm:cxn modelId="{5F450885-3CC9-42A9-9202-8FAB1C0CCB88}" type="presParOf" srcId="{545DC05C-2217-4251-9F4C-943A4A6560BF}" destId="{2A0DD521-1903-4A4A-9979-317C93E8AB0F}" srcOrd="0" destOrd="0" presId="urn:microsoft.com/office/officeart/2005/8/layout/hierarchy6"/>
    <dgm:cxn modelId="{0C0F3628-E7B7-4063-8534-D760E0847D11}" type="presParOf" srcId="{2A0DD521-1903-4A4A-9979-317C93E8AB0F}" destId="{908256A4-E83F-45BC-B15E-34EFF688205B}" srcOrd="0" destOrd="0" presId="urn:microsoft.com/office/officeart/2005/8/layout/hierarchy6"/>
    <dgm:cxn modelId="{097C7DC1-F9EF-4F99-95F1-85B87FA5DD8E}" type="presParOf" srcId="{2A0DD521-1903-4A4A-9979-317C93E8AB0F}" destId="{40CC6D63-8E27-4916-84A7-5C694DB48940}" srcOrd="1" destOrd="0" presId="urn:microsoft.com/office/officeart/2005/8/layout/hierarchy6"/>
    <dgm:cxn modelId="{B54FA4A9-5D46-4D84-B2DC-81D074AC9203}" type="presParOf" srcId="{40CC6D63-8E27-4916-84A7-5C694DB48940}" destId="{430725C3-3DAF-4D83-8809-C5D014820322}" srcOrd="0" destOrd="0" presId="urn:microsoft.com/office/officeart/2005/8/layout/hierarchy6"/>
    <dgm:cxn modelId="{09F7E3AE-5B4E-48F1-AEE4-620EC05B69F3}" type="presParOf" srcId="{40CC6D63-8E27-4916-84A7-5C694DB48940}" destId="{937B8E62-56F9-4D1F-BBFD-5CB89B546BC3}" srcOrd="1" destOrd="0" presId="urn:microsoft.com/office/officeart/2005/8/layout/hierarchy6"/>
    <dgm:cxn modelId="{1DC3DE21-BD5E-490F-BA9E-E6F6FBB96F17}" type="presParOf" srcId="{937B8E62-56F9-4D1F-BBFD-5CB89B546BC3}" destId="{272C5B25-FBD2-41F9-A75B-05666233087C}" srcOrd="0" destOrd="0" presId="urn:microsoft.com/office/officeart/2005/8/layout/hierarchy6"/>
    <dgm:cxn modelId="{472FA6EF-2F4F-496B-8EA4-ED64B2F095E3}" type="presParOf" srcId="{937B8E62-56F9-4D1F-BBFD-5CB89B546BC3}" destId="{7FB41F3D-9E27-4BFC-9E55-11927E0684AA}" srcOrd="1" destOrd="0" presId="urn:microsoft.com/office/officeart/2005/8/layout/hierarchy6"/>
    <dgm:cxn modelId="{0130F19B-B778-43BC-9C96-8D001A27F538}" type="presParOf" srcId="{7FB41F3D-9E27-4BFC-9E55-11927E0684AA}" destId="{25D70EF4-8E35-4D29-ABDF-4648755C7522}" srcOrd="0" destOrd="0" presId="urn:microsoft.com/office/officeart/2005/8/layout/hierarchy6"/>
    <dgm:cxn modelId="{8DD14EC1-F597-4604-981F-659B8BE78111}" type="presParOf" srcId="{7FB41F3D-9E27-4BFC-9E55-11927E0684AA}" destId="{A3C30E6B-DCEB-463F-8AF0-C2432AC986F8}" srcOrd="1" destOrd="0" presId="urn:microsoft.com/office/officeart/2005/8/layout/hierarchy6"/>
    <dgm:cxn modelId="{F14E30BB-4D42-4CCA-B745-F08E4A7C15DE}" type="presParOf" srcId="{A3C30E6B-DCEB-463F-8AF0-C2432AC986F8}" destId="{6E4BB1ED-A157-4622-A239-BD2AC7DFBA98}" srcOrd="0" destOrd="0" presId="urn:microsoft.com/office/officeart/2005/8/layout/hierarchy6"/>
    <dgm:cxn modelId="{70F78D09-68CD-4534-A3E7-70EE0694EDA4}" type="presParOf" srcId="{A3C30E6B-DCEB-463F-8AF0-C2432AC986F8}" destId="{097207D2-18B6-47F6-874A-8D5BD5AC6157}" srcOrd="1" destOrd="0" presId="urn:microsoft.com/office/officeart/2005/8/layout/hierarchy6"/>
    <dgm:cxn modelId="{C3BCFB68-F782-419F-97E7-9F8A9B2FF712}" type="presParOf" srcId="{7FB41F3D-9E27-4BFC-9E55-11927E0684AA}" destId="{4184AB1C-8906-4F98-9403-3C1AC417B935}" srcOrd="2" destOrd="0" presId="urn:microsoft.com/office/officeart/2005/8/layout/hierarchy6"/>
    <dgm:cxn modelId="{84FDE099-DF30-4CF6-8FA6-26E5F61F5F62}" type="presParOf" srcId="{7FB41F3D-9E27-4BFC-9E55-11927E0684AA}" destId="{30DB83FF-BD0F-4164-8582-30F5224E18DE}" srcOrd="3" destOrd="0" presId="urn:microsoft.com/office/officeart/2005/8/layout/hierarchy6"/>
    <dgm:cxn modelId="{141E2B0B-2868-4C98-B9AD-7D6D42BAA529}" type="presParOf" srcId="{30DB83FF-BD0F-4164-8582-30F5224E18DE}" destId="{FCDD1866-2190-4147-BA70-88F16A7B7DCA}" srcOrd="0" destOrd="0" presId="urn:microsoft.com/office/officeart/2005/8/layout/hierarchy6"/>
    <dgm:cxn modelId="{4D9ED635-A872-446C-9E39-518D83812F37}" type="presParOf" srcId="{30DB83FF-BD0F-4164-8582-30F5224E18DE}" destId="{85916BB0-B3DF-453C-A241-8E8D5A00FE8B}" srcOrd="1" destOrd="0" presId="urn:microsoft.com/office/officeart/2005/8/layout/hierarchy6"/>
    <dgm:cxn modelId="{4B85D97A-4FDB-431E-8F5E-B0590C7FDC82}" type="presParOf" srcId="{40CC6D63-8E27-4916-84A7-5C694DB48940}" destId="{ECDFBD39-8732-470C-9081-DBE0C2D60028}" srcOrd="2" destOrd="0" presId="urn:microsoft.com/office/officeart/2005/8/layout/hierarchy6"/>
    <dgm:cxn modelId="{6E7B7B9C-8F5E-4759-BFFD-9C3216DAC1F1}" type="presParOf" srcId="{40CC6D63-8E27-4916-84A7-5C694DB48940}" destId="{97081A57-5D0B-4015-9ACE-15A4F6259C11}" srcOrd="3" destOrd="0" presId="urn:microsoft.com/office/officeart/2005/8/layout/hierarchy6"/>
    <dgm:cxn modelId="{F6206983-0D2F-4F2D-809D-F9BCD6358475}" type="presParOf" srcId="{97081A57-5D0B-4015-9ACE-15A4F6259C11}" destId="{E5C31B75-BB6B-47DD-AFDB-9ED398D66712}" srcOrd="0" destOrd="0" presId="urn:microsoft.com/office/officeart/2005/8/layout/hierarchy6"/>
    <dgm:cxn modelId="{EBCA69C4-7554-4BAB-9BFC-7FC7D381609B}" type="presParOf" srcId="{97081A57-5D0B-4015-9ACE-15A4F6259C11}" destId="{60DE1182-671C-4C7F-9430-EC24797E235C}" srcOrd="1" destOrd="0" presId="urn:microsoft.com/office/officeart/2005/8/layout/hierarchy6"/>
    <dgm:cxn modelId="{38E0CF77-B19B-4386-8E08-C1DA04FD8F1F}" type="presParOf" srcId="{60DE1182-671C-4C7F-9430-EC24797E235C}" destId="{1CEDA840-30FB-4065-8F36-F531C378D52C}" srcOrd="0" destOrd="0" presId="urn:microsoft.com/office/officeart/2005/8/layout/hierarchy6"/>
    <dgm:cxn modelId="{EE1E8C26-1B00-4337-B708-B64B099CDE2A}" type="presParOf" srcId="{60DE1182-671C-4C7F-9430-EC24797E235C}" destId="{3606AA37-6199-4D5F-AC54-1ADAED2AD68B}" srcOrd="1" destOrd="0" presId="urn:microsoft.com/office/officeart/2005/8/layout/hierarchy6"/>
    <dgm:cxn modelId="{DF53BF0A-69E4-4F5F-980E-B36DD0A79C21}" type="presParOf" srcId="{3606AA37-6199-4D5F-AC54-1ADAED2AD68B}" destId="{3BA1A618-C65A-46B8-B411-4CD10D167738}" srcOrd="0" destOrd="0" presId="urn:microsoft.com/office/officeart/2005/8/layout/hierarchy6"/>
    <dgm:cxn modelId="{8B4D4879-164A-4B13-B5BF-8FA363D23DC4}" type="presParOf" srcId="{3606AA37-6199-4D5F-AC54-1ADAED2AD68B}" destId="{2D64BDA5-5992-4681-A09A-967D98392926}" srcOrd="1" destOrd="0" presId="urn:microsoft.com/office/officeart/2005/8/layout/hierarchy6"/>
    <dgm:cxn modelId="{DE7AB840-DB58-43F2-8017-F6AA97DF1054}" type="presParOf" srcId="{60DE1182-671C-4C7F-9430-EC24797E235C}" destId="{7ACA0260-995F-43EC-8E79-65127C0AE14E}" srcOrd="2" destOrd="0" presId="urn:microsoft.com/office/officeart/2005/8/layout/hierarchy6"/>
    <dgm:cxn modelId="{5B6118DC-5DED-4333-99FE-D7EF135C944E}" type="presParOf" srcId="{60DE1182-671C-4C7F-9430-EC24797E235C}" destId="{2A97846A-1F26-48E4-8148-E3BC168008C9}" srcOrd="3" destOrd="0" presId="urn:microsoft.com/office/officeart/2005/8/layout/hierarchy6"/>
    <dgm:cxn modelId="{9F257713-09D3-4E85-B869-E88E52863929}" type="presParOf" srcId="{2A97846A-1F26-48E4-8148-E3BC168008C9}" destId="{CC3A2791-D347-45FD-AED0-1857AA182091}" srcOrd="0" destOrd="0" presId="urn:microsoft.com/office/officeart/2005/8/layout/hierarchy6"/>
    <dgm:cxn modelId="{77C5838B-C52D-4268-970E-901C5E336395}" type="presParOf" srcId="{2A97846A-1F26-48E4-8148-E3BC168008C9}" destId="{F2230CBB-AC56-465F-92D1-9D5F2E4EF81B}" srcOrd="1" destOrd="0" presId="urn:microsoft.com/office/officeart/2005/8/layout/hierarchy6"/>
    <dgm:cxn modelId="{278C2871-AB71-4CAB-BCB8-415C3CB4C012}" type="presParOf" srcId="{381BB52F-E109-4E1D-BBBD-9E3EBF96235B}" destId="{35AA4881-2629-4908-8944-1D0CCB2894C5}"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6A9428-1FAB-4EB5-A437-D7E4D61CCE51}"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n-IN"/>
        </a:p>
      </dgm:t>
    </dgm:pt>
    <dgm:pt modelId="{3B648A66-A89B-49F1-8C1C-E120654D1989}">
      <dgm:prSet phldrT="[Text]"/>
      <dgm:spPr/>
      <dgm:t>
        <a:bodyPr/>
        <a:lstStyle/>
        <a:p>
          <a:r>
            <a:rPr lang="en-IN" dirty="0"/>
            <a:t>Customers Channels</a:t>
          </a:r>
        </a:p>
      </dgm:t>
    </dgm:pt>
    <dgm:pt modelId="{87EAFDE2-1C7A-45DC-986B-6F79F3D7C88A}" type="parTrans" cxnId="{11ECA0BA-959D-40D5-B8D1-38D87C766742}">
      <dgm:prSet/>
      <dgm:spPr/>
      <dgm:t>
        <a:bodyPr/>
        <a:lstStyle/>
        <a:p>
          <a:endParaRPr lang="en-IN"/>
        </a:p>
      </dgm:t>
    </dgm:pt>
    <dgm:pt modelId="{4D7ED497-63FA-436D-9025-99A6009C3F1D}" type="sibTrans" cxnId="{11ECA0BA-959D-40D5-B8D1-38D87C766742}">
      <dgm:prSet/>
      <dgm:spPr/>
      <dgm:t>
        <a:bodyPr/>
        <a:lstStyle/>
        <a:p>
          <a:endParaRPr lang="en-IN"/>
        </a:p>
      </dgm:t>
    </dgm:pt>
    <dgm:pt modelId="{7612F945-BCA3-4268-957C-DBF567EA4209}" type="pres">
      <dgm:prSet presAssocID="{806A9428-1FAB-4EB5-A437-D7E4D61CCE51}" presName="diagram" presStyleCnt="0">
        <dgm:presLayoutVars>
          <dgm:chPref val="1"/>
          <dgm:dir/>
          <dgm:animOne val="branch"/>
          <dgm:animLvl val="lvl"/>
          <dgm:resizeHandles/>
        </dgm:presLayoutVars>
      </dgm:prSet>
      <dgm:spPr/>
    </dgm:pt>
    <dgm:pt modelId="{5C3C6B72-6B21-42C4-A8B1-F1B7B3AAC203}" type="pres">
      <dgm:prSet presAssocID="{3B648A66-A89B-49F1-8C1C-E120654D1989}" presName="root" presStyleCnt="0"/>
      <dgm:spPr/>
    </dgm:pt>
    <dgm:pt modelId="{FE46D81E-D184-4794-AAF8-B71F1995A147}" type="pres">
      <dgm:prSet presAssocID="{3B648A66-A89B-49F1-8C1C-E120654D1989}" presName="rootComposite" presStyleCnt="0"/>
      <dgm:spPr/>
    </dgm:pt>
    <dgm:pt modelId="{5FA7B2FA-00C9-489C-9887-2344D5E758BD}" type="pres">
      <dgm:prSet presAssocID="{3B648A66-A89B-49F1-8C1C-E120654D1989}" presName="rootText" presStyleLbl="node1" presStyleIdx="0" presStyleCnt="1" custScaleY="52144"/>
      <dgm:spPr/>
    </dgm:pt>
    <dgm:pt modelId="{6A52B1B3-2ADF-43D9-A9E7-71DB3C43FA18}" type="pres">
      <dgm:prSet presAssocID="{3B648A66-A89B-49F1-8C1C-E120654D1989}" presName="rootConnector" presStyleLbl="node1" presStyleIdx="0" presStyleCnt="1"/>
      <dgm:spPr/>
    </dgm:pt>
    <dgm:pt modelId="{CED3ED1B-69FD-4EA1-BEEE-4F96558E53E4}" type="pres">
      <dgm:prSet presAssocID="{3B648A66-A89B-49F1-8C1C-E120654D1989}" presName="childShape" presStyleCnt="0"/>
      <dgm:spPr/>
    </dgm:pt>
  </dgm:ptLst>
  <dgm:cxnLst>
    <dgm:cxn modelId="{F38F0E6B-DABB-451F-BE08-D0D9204FEE97}" type="presOf" srcId="{806A9428-1FAB-4EB5-A437-D7E4D61CCE51}" destId="{7612F945-BCA3-4268-957C-DBF567EA4209}" srcOrd="0" destOrd="0" presId="urn:microsoft.com/office/officeart/2005/8/layout/hierarchy3"/>
    <dgm:cxn modelId="{4E65C07F-3BE9-4EFD-A1FC-6F0BFB6F8E21}" type="presOf" srcId="{3B648A66-A89B-49F1-8C1C-E120654D1989}" destId="{6A52B1B3-2ADF-43D9-A9E7-71DB3C43FA18}" srcOrd="1" destOrd="0" presId="urn:microsoft.com/office/officeart/2005/8/layout/hierarchy3"/>
    <dgm:cxn modelId="{11ECA0BA-959D-40D5-B8D1-38D87C766742}" srcId="{806A9428-1FAB-4EB5-A437-D7E4D61CCE51}" destId="{3B648A66-A89B-49F1-8C1C-E120654D1989}" srcOrd="0" destOrd="0" parTransId="{87EAFDE2-1C7A-45DC-986B-6F79F3D7C88A}" sibTransId="{4D7ED497-63FA-436D-9025-99A6009C3F1D}"/>
    <dgm:cxn modelId="{F02C57C5-C865-4553-A0C6-F5721560FA2B}" type="presOf" srcId="{3B648A66-A89B-49F1-8C1C-E120654D1989}" destId="{5FA7B2FA-00C9-489C-9887-2344D5E758BD}" srcOrd="0" destOrd="0" presId="urn:microsoft.com/office/officeart/2005/8/layout/hierarchy3"/>
    <dgm:cxn modelId="{3E34EC28-6AB3-4510-BC3B-0DAA98D697FF}" type="presParOf" srcId="{7612F945-BCA3-4268-957C-DBF567EA4209}" destId="{5C3C6B72-6B21-42C4-A8B1-F1B7B3AAC203}" srcOrd="0" destOrd="0" presId="urn:microsoft.com/office/officeart/2005/8/layout/hierarchy3"/>
    <dgm:cxn modelId="{C86E395E-F172-4CFF-B1EC-103E35EAEA30}" type="presParOf" srcId="{5C3C6B72-6B21-42C4-A8B1-F1B7B3AAC203}" destId="{FE46D81E-D184-4794-AAF8-B71F1995A147}" srcOrd="0" destOrd="0" presId="urn:microsoft.com/office/officeart/2005/8/layout/hierarchy3"/>
    <dgm:cxn modelId="{08D7F3CB-767F-4688-9E3F-8A3389D8D7A4}" type="presParOf" srcId="{FE46D81E-D184-4794-AAF8-B71F1995A147}" destId="{5FA7B2FA-00C9-489C-9887-2344D5E758BD}" srcOrd="0" destOrd="0" presId="urn:microsoft.com/office/officeart/2005/8/layout/hierarchy3"/>
    <dgm:cxn modelId="{2D93FD3D-1A7D-4B55-9443-A6A1B07C60EC}" type="presParOf" srcId="{FE46D81E-D184-4794-AAF8-B71F1995A147}" destId="{6A52B1B3-2ADF-43D9-A9E7-71DB3C43FA18}" srcOrd="1" destOrd="0" presId="urn:microsoft.com/office/officeart/2005/8/layout/hierarchy3"/>
    <dgm:cxn modelId="{5F198B2B-1D1B-4E2F-AB3B-3F5791743DF0}" type="presParOf" srcId="{5C3C6B72-6B21-42C4-A8B1-F1B7B3AAC203}" destId="{CED3ED1B-69FD-4EA1-BEEE-4F96558E53E4}" srcOrd="1"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8E8D98-443D-49BE-A307-32FD5CED33A9}"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en-IN"/>
        </a:p>
      </dgm:t>
    </dgm:pt>
    <dgm:pt modelId="{70402133-5FC1-4478-827D-FA5D71278272}">
      <dgm:prSet phldrT="[Text]"/>
      <dgm:spPr/>
      <dgm:t>
        <a:bodyPr/>
        <a:lstStyle/>
        <a:p>
          <a:r>
            <a:rPr lang="en-IN" dirty="0"/>
            <a:t>Product Division</a:t>
          </a:r>
        </a:p>
      </dgm:t>
    </dgm:pt>
    <dgm:pt modelId="{CDF78064-7564-4C72-BC66-B7A390B5F1C5}" type="parTrans" cxnId="{436EFD3A-8100-4A8B-86D8-205D6B7A6D45}">
      <dgm:prSet/>
      <dgm:spPr/>
      <dgm:t>
        <a:bodyPr/>
        <a:lstStyle/>
        <a:p>
          <a:endParaRPr lang="en-IN"/>
        </a:p>
      </dgm:t>
    </dgm:pt>
    <dgm:pt modelId="{9C55FEE7-1F75-4407-A03A-5BDEA62C6056}" type="sibTrans" cxnId="{436EFD3A-8100-4A8B-86D8-205D6B7A6D45}">
      <dgm:prSet/>
      <dgm:spPr/>
      <dgm:t>
        <a:bodyPr/>
        <a:lstStyle/>
        <a:p>
          <a:endParaRPr lang="en-IN"/>
        </a:p>
      </dgm:t>
    </dgm:pt>
    <dgm:pt modelId="{9783E0AA-1E11-4960-9122-0A128B45F7A4}">
      <dgm:prSet phldrT="[Text]"/>
      <dgm:spPr/>
      <dgm:t>
        <a:bodyPr/>
        <a:lstStyle/>
        <a:p>
          <a:r>
            <a:rPr lang="en-IN" dirty="0"/>
            <a:t>PC</a:t>
          </a:r>
        </a:p>
      </dgm:t>
    </dgm:pt>
    <dgm:pt modelId="{B4788764-46F3-4842-BACB-A380CF44AB6E}" type="parTrans" cxnId="{A602626C-CB17-48C1-9362-F1555FCC478E}">
      <dgm:prSet/>
      <dgm:spPr/>
      <dgm:t>
        <a:bodyPr/>
        <a:lstStyle/>
        <a:p>
          <a:endParaRPr lang="en-IN"/>
        </a:p>
      </dgm:t>
    </dgm:pt>
    <dgm:pt modelId="{0AC5857A-7BBA-4651-A46A-59FE879B5F7C}" type="sibTrans" cxnId="{A602626C-CB17-48C1-9362-F1555FCC478E}">
      <dgm:prSet/>
      <dgm:spPr/>
      <dgm:t>
        <a:bodyPr/>
        <a:lstStyle/>
        <a:p>
          <a:endParaRPr lang="en-IN"/>
        </a:p>
      </dgm:t>
    </dgm:pt>
    <dgm:pt modelId="{4C7CACB3-E59C-46DC-AA50-462EC6D03829}">
      <dgm:prSet phldrT="[Text]"/>
      <dgm:spPr/>
      <dgm:t>
        <a:bodyPr/>
        <a:lstStyle/>
        <a:p>
          <a:r>
            <a:rPr lang="en-IN" dirty="0"/>
            <a:t>N&amp;S</a:t>
          </a:r>
        </a:p>
      </dgm:t>
    </dgm:pt>
    <dgm:pt modelId="{67A9287C-450F-4C82-A4C7-A5B830F4F2DB}" type="parTrans" cxnId="{2A42181F-F466-4FD0-90C1-BBAF2FA83F00}">
      <dgm:prSet/>
      <dgm:spPr/>
      <dgm:t>
        <a:bodyPr/>
        <a:lstStyle/>
        <a:p>
          <a:endParaRPr lang="en-IN"/>
        </a:p>
      </dgm:t>
    </dgm:pt>
    <dgm:pt modelId="{341BCD3F-D946-464A-9C69-D6944F8E7458}" type="sibTrans" cxnId="{2A42181F-F466-4FD0-90C1-BBAF2FA83F00}">
      <dgm:prSet/>
      <dgm:spPr/>
      <dgm:t>
        <a:bodyPr/>
        <a:lstStyle/>
        <a:p>
          <a:endParaRPr lang="en-IN"/>
        </a:p>
      </dgm:t>
    </dgm:pt>
    <dgm:pt modelId="{4A11D61F-66F4-403C-9DF0-B93D6562D3C4}">
      <dgm:prSet phldrT="[Text]"/>
      <dgm:spPr/>
      <dgm:t>
        <a:bodyPr/>
        <a:lstStyle/>
        <a:p>
          <a:r>
            <a:rPr lang="en-IN" dirty="0"/>
            <a:t>P&amp;A</a:t>
          </a:r>
        </a:p>
      </dgm:t>
    </dgm:pt>
    <dgm:pt modelId="{C0D4DD60-EB68-4CA7-8295-C0D54FB01F12}" type="parTrans" cxnId="{39A551E4-3C90-4255-844D-0C7C3ABB7A89}">
      <dgm:prSet/>
      <dgm:spPr/>
      <dgm:t>
        <a:bodyPr/>
        <a:lstStyle/>
        <a:p>
          <a:endParaRPr lang="en-IN"/>
        </a:p>
      </dgm:t>
    </dgm:pt>
    <dgm:pt modelId="{87FB89F8-0983-4944-824B-5BDC1D990878}" type="sibTrans" cxnId="{39A551E4-3C90-4255-844D-0C7C3ABB7A89}">
      <dgm:prSet/>
      <dgm:spPr/>
      <dgm:t>
        <a:bodyPr/>
        <a:lstStyle/>
        <a:p>
          <a:endParaRPr lang="en-IN"/>
        </a:p>
      </dgm:t>
    </dgm:pt>
    <dgm:pt modelId="{9020CCDC-6232-4F98-B2CD-06013AA60A85}">
      <dgm:prSet phldrT="[Text]"/>
      <dgm:spPr/>
      <dgm:t>
        <a:bodyPr/>
        <a:lstStyle/>
        <a:p>
          <a:r>
            <a:rPr lang="en-IN" dirty="0"/>
            <a:t>Personal Laptop</a:t>
          </a:r>
        </a:p>
      </dgm:t>
    </dgm:pt>
    <dgm:pt modelId="{7798E3F3-26F4-403A-8823-2D84B1EFD473}" type="parTrans" cxnId="{68E1BB04-C361-4D7F-BEF1-717D9D2E6F59}">
      <dgm:prSet/>
      <dgm:spPr/>
      <dgm:t>
        <a:bodyPr/>
        <a:lstStyle/>
        <a:p>
          <a:endParaRPr lang="en-IN"/>
        </a:p>
      </dgm:t>
    </dgm:pt>
    <dgm:pt modelId="{9321E10C-CE3A-4772-9A8E-848A83409AAD}" type="sibTrans" cxnId="{68E1BB04-C361-4D7F-BEF1-717D9D2E6F59}">
      <dgm:prSet/>
      <dgm:spPr/>
      <dgm:t>
        <a:bodyPr/>
        <a:lstStyle/>
        <a:p>
          <a:endParaRPr lang="en-IN"/>
        </a:p>
      </dgm:t>
    </dgm:pt>
    <dgm:pt modelId="{27489191-5122-4C03-A3AE-AB2B516FC966}">
      <dgm:prSet phldrT="[Text]"/>
      <dgm:spPr/>
      <dgm:t>
        <a:bodyPr/>
        <a:lstStyle/>
        <a:p>
          <a:r>
            <a:rPr lang="en-IN" dirty="0"/>
            <a:t>Gaming Laptop</a:t>
          </a:r>
        </a:p>
      </dgm:t>
    </dgm:pt>
    <dgm:pt modelId="{653C0AD7-6CC0-4A45-9D0C-69E97BF6E7EF}" type="parTrans" cxnId="{70D0B208-B001-426B-9040-5729A00131EA}">
      <dgm:prSet/>
      <dgm:spPr/>
      <dgm:t>
        <a:bodyPr/>
        <a:lstStyle/>
        <a:p>
          <a:endParaRPr lang="en-IN"/>
        </a:p>
      </dgm:t>
    </dgm:pt>
    <dgm:pt modelId="{D5B535C7-249D-4ABC-A2F3-232741422682}" type="sibTrans" cxnId="{70D0B208-B001-426B-9040-5729A00131EA}">
      <dgm:prSet/>
      <dgm:spPr/>
      <dgm:t>
        <a:bodyPr/>
        <a:lstStyle/>
        <a:p>
          <a:endParaRPr lang="en-IN"/>
        </a:p>
      </dgm:t>
    </dgm:pt>
    <dgm:pt modelId="{55E035C2-590A-43A3-9309-3315839AC902}">
      <dgm:prSet phldrT="[Text]"/>
      <dgm:spPr/>
      <dgm:t>
        <a:bodyPr/>
        <a:lstStyle/>
        <a:p>
          <a:r>
            <a:rPr lang="en-IN" dirty="0"/>
            <a:t>Wi-Fi Extenders</a:t>
          </a:r>
        </a:p>
      </dgm:t>
    </dgm:pt>
    <dgm:pt modelId="{F5879A3A-CBE6-4E7C-9B72-059FB0F6C48A}" type="parTrans" cxnId="{EB7E7955-6B61-49A3-ACBA-470C60A26EC1}">
      <dgm:prSet/>
      <dgm:spPr/>
      <dgm:t>
        <a:bodyPr/>
        <a:lstStyle/>
        <a:p>
          <a:endParaRPr lang="en-IN"/>
        </a:p>
      </dgm:t>
    </dgm:pt>
    <dgm:pt modelId="{3CA58F7C-7A4C-4138-93EF-41A9C9D1E1A2}" type="sibTrans" cxnId="{EB7E7955-6B61-49A3-ACBA-470C60A26EC1}">
      <dgm:prSet/>
      <dgm:spPr/>
      <dgm:t>
        <a:bodyPr/>
        <a:lstStyle/>
        <a:p>
          <a:endParaRPr lang="en-IN"/>
        </a:p>
      </dgm:t>
    </dgm:pt>
    <dgm:pt modelId="{A311D80D-2ADE-4938-80AE-603F4F016651}">
      <dgm:prSet phldrT="[Text]"/>
      <dgm:spPr/>
      <dgm:t>
        <a:bodyPr/>
        <a:lstStyle/>
        <a:p>
          <a:r>
            <a:rPr lang="en-IN" dirty="0"/>
            <a:t>USB Flash Drives </a:t>
          </a:r>
        </a:p>
      </dgm:t>
    </dgm:pt>
    <dgm:pt modelId="{2AD44AC7-A7D8-448C-92AF-A916B780EB6F}" type="parTrans" cxnId="{5790DF40-E7E3-453E-94C3-F820C0BF874D}">
      <dgm:prSet/>
      <dgm:spPr/>
      <dgm:t>
        <a:bodyPr/>
        <a:lstStyle/>
        <a:p>
          <a:endParaRPr lang="en-IN"/>
        </a:p>
      </dgm:t>
    </dgm:pt>
    <dgm:pt modelId="{F0E5DC81-4BBC-4152-9293-BF66D5DAA7DF}" type="sibTrans" cxnId="{5790DF40-E7E3-453E-94C3-F820C0BF874D}">
      <dgm:prSet/>
      <dgm:spPr/>
      <dgm:t>
        <a:bodyPr/>
        <a:lstStyle/>
        <a:p>
          <a:endParaRPr lang="en-IN"/>
        </a:p>
      </dgm:t>
    </dgm:pt>
    <dgm:pt modelId="{60CCB2C0-ACB9-4885-9293-BE0B31F1D6AA}">
      <dgm:prSet phldrT="[Text]"/>
      <dgm:spPr/>
      <dgm:t>
        <a:bodyPr/>
        <a:lstStyle/>
        <a:p>
          <a:r>
            <a:rPr lang="en-IN" dirty="0"/>
            <a:t>Processor</a:t>
          </a:r>
        </a:p>
      </dgm:t>
    </dgm:pt>
    <dgm:pt modelId="{32119D15-1156-45E3-AF7F-05CC058D4C8C}" type="parTrans" cxnId="{6D75267C-738D-4015-B239-F54FB2334844}">
      <dgm:prSet/>
      <dgm:spPr/>
      <dgm:t>
        <a:bodyPr/>
        <a:lstStyle/>
        <a:p>
          <a:endParaRPr lang="en-IN"/>
        </a:p>
      </dgm:t>
    </dgm:pt>
    <dgm:pt modelId="{4EE5FB60-2A72-4B93-BFE0-8AB76B29EC55}" type="sibTrans" cxnId="{6D75267C-738D-4015-B239-F54FB2334844}">
      <dgm:prSet/>
      <dgm:spPr/>
      <dgm:t>
        <a:bodyPr/>
        <a:lstStyle/>
        <a:p>
          <a:endParaRPr lang="en-IN"/>
        </a:p>
      </dgm:t>
    </dgm:pt>
    <dgm:pt modelId="{D2AA5E72-F413-4E7A-9567-65541DA963CB}">
      <dgm:prSet phldrT="[Text]"/>
      <dgm:spPr/>
      <dgm:t>
        <a:bodyPr/>
        <a:lstStyle/>
        <a:p>
          <a:r>
            <a:rPr lang="en-IN" dirty="0"/>
            <a:t>Motherboard</a:t>
          </a:r>
        </a:p>
      </dgm:t>
    </dgm:pt>
    <dgm:pt modelId="{2BE9B1D5-7A50-4A08-9B06-938A10F046E9}" type="parTrans" cxnId="{C582D25D-0C27-4DA8-9811-684F0ECCADD6}">
      <dgm:prSet/>
      <dgm:spPr/>
      <dgm:t>
        <a:bodyPr/>
        <a:lstStyle/>
        <a:p>
          <a:endParaRPr lang="en-IN"/>
        </a:p>
      </dgm:t>
    </dgm:pt>
    <dgm:pt modelId="{5FCB8CBA-17CF-42A9-951D-2EA303349548}" type="sibTrans" cxnId="{C582D25D-0C27-4DA8-9811-684F0ECCADD6}">
      <dgm:prSet/>
      <dgm:spPr/>
      <dgm:t>
        <a:bodyPr/>
        <a:lstStyle/>
        <a:p>
          <a:endParaRPr lang="en-IN"/>
        </a:p>
      </dgm:t>
    </dgm:pt>
    <dgm:pt modelId="{BB15195F-B987-4584-BBCF-396FE4E5283C}">
      <dgm:prSet phldrT="[Text]"/>
      <dgm:spPr/>
      <dgm:t>
        <a:bodyPr/>
        <a:lstStyle/>
        <a:p>
          <a:r>
            <a:rPr lang="en-IN" dirty="0"/>
            <a:t>Keyboard</a:t>
          </a:r>
        </a:p>
      </dgm:t>
    </dgm:pt>
    <dgm:pt modelId="{826183EA-DE65-4E7A-B271-76FCE7F96F69}" type="parTrans" cxnId="{0642FE62-E0A8-463B-AEE2-EBD795F0A229}">
      <dgm:prSet/>
      <dgm:spPr/>
      <dgm:t>
        <a:bodyPr/>
        <a:lstStyle/>
        <a:p>
          <a:endParaRPr lang="en-IN"/>
        </a:p>
      </dgm:t>
    </dgm:pt>
    <dgm:pt modelId="{F5ADDCB8-6D0E-4055-89F6-D718FAF2D0A0}" type="sibTrans" cxnId="{0642FE62-E0A8-463B-AEE2-EBD795F0A229}">
      <dgm:prSet/>
      <dgm:spPr/>
      <dgm:t>
        <a:bodyPr/>
        <a:lstStyle/>
        <a:p>
          <a:endParaRPr lang="en-IN"/>
        </a:p>
      </dgm:t>
    </dgm:pt>
    <dgm:pt modelId="{32936AA7-9B5E-442F-A609-FE13FEF8FD1A}">
      <dgm:prSet phldrT="[Text]"/>
      <dgm:spPr/>
      <dgm:t>
        <a:bodyPr/>
        <a:lstStyle/>
        <a:p>
          <a:r>
            <a:rPr lang="en-IN" dirty="0"/>
            <a:t>Mouse</a:t>
          </a:r>
        </a:p>
      </dgm:t>
    </dgm:pt>
    <dgm:pt modelId="{659B88DE-5D72-4236-A93B-F8C74F243767}" type="parTrans" cxnId="{F54362F0-6144-4FD7-BC90-BAD6C96674DB}">
      <dgm:prSet/>
      <dgm:spPr/>
      <dgm:t>
        <a:bodyPr/>
        <a:lstStyle/>
        <a:p>
          <a:endParaRPr lang="en-IN"/>
        </a:p>
      </dgm:t>
    </dgm:pt>
    <dgm:pt modelId="{13051A40-27B6-4E49-BF8F-299A805276A1}" type="sibTrans" cxnId="{F54362F0-6144-4FD7-BC90-BAD6C96674DB}">
      <dgm:prSet/>
      <dgm:spPr/>
      <dgm:t>
        <a:bodyPr/>
        <a:lstStyle/>
        <a:p>
          <a:endParaRPr lang="en-IN"/>
        </a:p>
      </dgm:t>
    </dgm:pt>
    <dgm:pt modelId="{0F7065CC-C1AA-4ED5-970E-12F4A9617497}" type="pres">
      <dgm:prSet presAssocID="{318E8D98-443D-49BE-A307-32FD5CED33A9}" presName="mainComposite" presStyleCnt="0">
        <dgm:presLayoutVars>
          <dgm:chPref val="1"/>
          <dgm:dir/>
          <dgm:animOne val="branch"/>
          <dgm:animLvl val="lvl"/>
          <dgm:resizeHandles val="exact"/>
        </dgm:presLayoutVars>
      </dgm:prSet>
      <dgm:spPr/>
    </dgm:pt>
    <dgm:pt modelId="{54956BAB-9AF7-46AD-9623-5C6263FB5A15}" type="pres">
      <dgm:prSet presAssocID="{318E8D98-443D-49BE-A307-32FD5CED33A9}" presName="hierFlow" presStyleCnt="0"/>
      <dgm:spPr/>
    </dgm:pt>
    <dgm:pt modelId="{5F7AC122-E56A-4477-8D80-7712449CD04B}" type="pres">
      <dgm:prSet presAssocID="{318E8D98-443D-49BE-A307-32FD5CED33A9}" presName="hierChild1" presStyleCnt="0">
        <dgm:presLayoutVars>
          <dgm:chPref val="1"/>
          <dgm:animOne val="branch"/>
          <dgm:animLvl val="lvl"/>
        </dgm:presLayoutVars>
      </dgm:prSet>
      <dgm:spPr/>
    </dgm:pt>
    <dgm:pt modelId="{ED94EB59-BB2F-48C5-8BC5-6DBB04973A74}" type="pres">
      <dgm:prSet presAssocID="{70402133-5FC1-4478-827D-FA5D71278272}" presName="Name14" presStyleCnt="0"/>
      <dgm:spPr/>
    </dgm:pt>
    <dgm:pt modelId="{89825434-4E4C-4444-B4D2-7F47E84D0AC5}" type="pres">
      <dgm:prSet presAssocID="{70402133-5FC1-4478-827D-FA5D71278272}" presName="level1Shape" presStyleLbl="node0" presStyleIdx="0" presStyleCnt="1">
        <dgm:presLayoutVars>
          <dgm:chPref val="3"/>
        </dgm:presLayoutVars>
      </dgm:prSet>
      <dgm:spPr/>
    </dgm:pt>
    <dgm:pt modelId="{04216ECC-32F6-4ABF-B1E3-F09FD9B455CD}" type="pres">
      <dgm:prSet presAssocID="{70402133-5FC1-4478-827D-FA5D71278272}" presName="hierChild2" presStyleCnt="0"/>
      <dgm:spPr/>
    </dgm:pt>
    <dgm:pt modelId="{56DC53A2-6A6E-4B88-8305-B621278A9EE8}" type="pres">
      <dgm:prSet presAssocID="{B4788764-46F3-4842-BACB-A380CF44AB6E}" presName="Name19" presStyleLbl="parChTrans1D2" presStyleIdx="0" presStyleCnt="3"/>
      <dgm:spPr/>
    </dgm:pt>
    <dgm:pt modelId="{0EC924EE-9F3C-426A-AB01-BC0273833CAC}" type="pres">
      <dgm:prSet presAssocID="{9783E0AA-1E11-4960-9122-0A128B45F7A4}" presName="Name21" presStyleCnt="0"/>
      <dgm:spPr/>
    </dgm:pt>
    <dgm:pt modelId="{B725F0E4-6FF6-4BB8-B342-F211DA1E0AA2}" type="pres">
      <dgm:prSet presAssocID="{9783E0AA-1E11-4960-9122-0A128B45F7A4}" presName="level2Shape" presStyleLbl="node2" presStyleIdx="0" presStyleCnt="3"/>
      <dgm:spPr/>
    </dgm:pt>
    <dgm:pt modelId="{1EABAC21-15B8-4CDB-AE17-798A9FF11960}" type="pres">
      <dgm:prSet presAssocID="{9783E0AA-1E11-4960-9122-0A128B45F7A4}" presName="hierChild3" presStyleCnt="0"/>
      <dgm:spPr/>
    </dgm:pt>
    <dgm:pt modelId="{C3DF6AA8-C423-4011-8FE7-3203D2218807}" type="pres">
      <dgm:prSet presAssocID="{7798E3F3-26F4-403A-8823-2D84B1EFD473}" presName="Name19" presStyleLbl="parChTrans1D3" presStyleIdx="0" presStyleCnt="8"/>
      <dgm:spPr/>
    </dgm:pt>
    <dgm:pt modelId="{F6E8B0BD-3425-4A17-8699-19D3023C0E41}" type="pres">
      <dgm:prSet presAssocID="{9020CCDC-6232-4F98-B2CD-06013AA60A85}" presName="Name21" presStyleCnt="0"/>
      <dgm:spPr/>
    </dgm:pt>
    <dgm:pt modelId="{3F886117-6BB1-49E9-BBD3-774328F89EA9}" type="pres">
      <dgm:prSet presAssocID="{9020CCDC-6232-4F98-B2CD-06013AA60A85}" presName="level2Shape" presStyleLbl="node3" presStyleIdx="0" presStyleCnt="8"/>
      <dgm:spPr/>
    </dgm:pt>
    <dgm:pt modelId="{EA4C3744-7A0B-4DAC-8489-80599C6D5CF2}" type="pres">
      <dgm:prSet presAssocID="{9020CCDC-6232-4F98-B2CD-06013AA60A85}" presName="hierChild3" presStyleCnt="0"/>
      <dgm:spPr/>
    </dgm:pt>
    <dgm:pt modelId="{C4118BDE-9738-420A-B8E5-3FE7BD5630EC}" type="pres">
      <dgm:prSet presAssocID="{653C0AD7-6CC0-4A45-9D0C-69E97BF6E7EF}" presName="Name19" presStyleLbl="parChTrans1D3" presStyleIdx="1" presStyleCnt="8"/>
      <dgm:spPr/>
    </dgm:pt>
    <dgm:pt modelId="{76D93AFB-634B-45C7-8100-C85C4CB6F7B0}" type="pres">
      <dgm:prSet presAssocID="{27489191-5122-4C03-A3AE-AB2B516FC966}" presName="Name21" presStyleCnt="0"/>
      <dgm:spPr/>
    </dgm:pt>
    <dgm:pt modelId="{7E06E7AC-608E-43F8-BEB9-EF0203F21F3F}" type="pres">
      <dgm:prSet presAssocID="{27489191-5122-4C03-A3AE-AB2B516FC966}" presName="level2Shape" presStyleLbl="node3" presStyleIdx="1" presStyleCnt="8"/>
      <dgm:spPr/>
    </dgm:pt>
    <dgm:pt modelId="{6DC195EE-570A-4612-8370-83C223EEEDA9}" type="pres">
      <dgm:prSet presAssocID="{27489191-5122-4C03-A3AE-AB2B516FC966}" presName="hierChild3" presStyleCnt="0"/>
      <dgm:spPr/>
    </dgm:pt>
    <dgm:pt modelId="{AA8DC23E-5DC5-43A1-9EFE-527B5061A442}" type="pres">
      <dgm:prSet presAssocID="{67A9287C-450F-4C82-A4C7-A5B830F4F2DB}" presName="Name19" presStyleLbl="parChTrans1D2" presStyleIdx="1" presStyleCnt="3"/>
      <dgm:spPr/>
    </dgm:pt>
    <dgm:pt modelId="{0A691EFE-20A1-4AFB-97DB-63CDFDDF3FA3}" type="pres">
      <dgm:prSet presAssocID="{4C7CACB3-E59C-46DC-AA50-462EC6D03829}" presName="Name21" presStyleCnt="0"/>
      <dgm:spPr/>
    </dgm:pt>
    <dgm:pt modelId="{57A2BB36-0C87-4202-A668-25669259885D}" type="pres">
      <dgm:prSet presAssocID="{4C7CACB3-E59C-46DC-AA50-462EC6D03829}" presName="level2Shape" presStyleLbl="node2" presStyleIdx="1" presStyleCnt="3"/>
      <dgm:spPr/>
    </dgm:pt>
    <dgm:pt modelId="{0FF57565-08C3-4F8A-A130-FE45DF4A6BA4}" type="pres">
      <dgm:prSet presAssocID="{4C7CACB3-E59C-46DC-AA50-462EC6D03829}" presName="hierChild3" presStyleCnt="0"/>
      <dgm:spPr/>
    </dgm:pt>
    <dgm:pt modelId="{1279749E-5F56-44CF-A02B-1B9AC63C6162}" type="pres">
      <dgm:prSet presAssocID="{F5879A3A-CBE6-4E7C-9B72-059FB0F6C48A}" presName="Name19" presStyleLbl="parChTrans1D3" presStyleIdx="2" presStyleCnt="8"/>
      <dgm:spPr/>
    </dgm:pt>
    <dgm:pt modelId="{36018CE1-897D-43E2-AA51-84B246AE0251}" type="pres">
      <dgm:prSet presAssocID="{55E035C2-590A-43A3-9309-3315839AC902}" presName="Name21" presStyleCnt="0"/>
      <dgm:spPr/>
    </dgm:pt>
    <dgm:pt modelId="{0B139346-BAE7-41BD-8F6B-CB0D8CC3C35F}" type="pres">
      <dgm:prSet presAssocID="{55E035C2-590A-43A3-9309-3315839AC902}" presName="level2Shape" presStyleLbl="node3" presStyleIdx="2" presStyleCnt="8"/>
      <dgm:spPr/>
    </dgm:pt>
    <dgm:pt modelId="{BDDA5F6F-ED0E-431A-9405-849071E8C81A}" type="pres">
      <dgm:prSet presAssocID="{55E035C2-590A-43A3-9309-3315839AC902}" presName="hierChild3" presStyleCnt="0"/>
      <dgm:spPr/>
    </dgm:pt>
    <dgm:pt modelId="{10015267-894B-4063-9D9C-2EF7E9D6A07A}" type="pres">
      <dgm:prSet presAssocID="{2AD44AC7-A7D8-448C-92AF-A916B780EB6F}" presName="Name19" presStyleLbl="parChTrans1D3" presStyleIdx="3" presStyleCnt="8"/>
      <dgm:spPr/>
    </dgm:pt>
    <dgm:pt modelId="{F8C6F822-B7B7-41C4-B2E0-975FB352E168}" type="pres">
      <dgm:prSet presAssocID="{A311D80D-2ADE-4938-80AE-603F4F016651}" presName="Name21" presStyleCnt="0"/>
      <dgm:spPr/>
    </dgm:pt>
    <dgm:pt modelId="{B9326B63-4DF0-4DBD-996C-4DB91CB31491}" type="pres">
      <dgm:prSet presAssocID="{A311D80D-2ADE-4938-80AE-603F4F016651}" presName="level2Shape" presStyleLbl="node3" presStyleIdx="3" presStyleCnt="8"/>
      <dgm:spPr/>
    </dgm:pt>
    <dgm:pt modelId="{0C32251C-FA53-4C65-80E5-3C883E7DB57F}" type="pres">
      <dgm:prSet presAssocID="{A311D80D-2ADE-4938-80AE-603F4F016651}" presName="hierChild3" presStyleCnt="0"/>
      <dgm:spPr/>
    </dgm:pt>
    <dgm:pt modelId="{0037DE34-6E0E-4DC0-97CB-3DE3BB560DF5}" type="pres">
      <dgm:prSet presAssocID="{C0D4DD60-EB68-4CA7-8295-C0D54FB01F12}" presName="Name19" presStyleLbl="parChTrans1D2" presStyleIdx="2" presStyleCnt="3"/>
      <dgm:spPr/>
    </dgm:pt>
    <dgm:pt modelId="{A41FAC47-1704-436F-B755-02610A58D641}" type="pres">
      <dgm:prSet presAssocID="{4A11D61F-66F4-403C-9DF0-B93D6562D3C4}" presName="Name21" presStyleCnt="0"/>
      <dgm:spPr/>
    </dgm:pt>
    <dgm:pt modelId="{70210EC8-508E-44AF-9C7F-D4A8044F7CD2}" type="pres">
      <dgm:prSet presAssocID="{4A11D61F-66F4-403C-9DF0-B93D6562D3C4}" presName="level2Shape" presStyleLbl="node2" presStyleIdx="2" presStyleCnt="3"/>
      <dgm:spPr/>
    </dgm:pt>
    <dgm:pt modelId="{20C426C1-701D-4C6A-879B-1E5C123A93DC}" type="pres">
      <dgm:prSet presAssocID="{4A11D61F-66F4-403C-9DF0-B93D6562D3C4}" presName="hierChild3" presStyleCnt="0"/>
      <dgm:spPr/>
    </dgm:pt>
    <dgm:pt modelId="{0F8524D0-211A-4B3D-B7C7-0B7668CFFBB5}" type="pres">
      <dgm:prSet presAssocID="{32119D15-1156-45E3-AF7F-05CC058D4C8C}" presName="Name19" presStyleLbl="parChTrans1D3" presStyleIdx="4" presStyleCnt="8"/>
      <dgm:spPr/>
    </dgm:pt>
    <dgm:pt modelId="{2B1C49F6-2F47-4765-B594-6135BD40BCA3}" type="pres">
      <dgm:prSet presAssocID="{60CCB2C0-ACB9-4885-9293-BE0B31F1D6AA}" presName="Name21" presStyleCnt="0"/>
      <dgm:spPr/>
    </dgm:pt>
    <dgm:pt modelId="{932FE772-089A-4175-913F-5146FB5C8E04}" type="pres">
      <dgm:prSet presAssocID="{60CCB2C0-ACB9-4885-9293-BE0B31F1D6AA}" presName="level2Shape" presStyleLbl="node3" presStyleIdx="4" presStyleCnt="8"/>
      <dgm:spPr/>
    </dgm:pt>
    <dgm:pt modelId="{7ACD4B73-8B9E-4705-88BF-3CE0F83E7909}" type="pres">
      <dgm:prSet presAssocID="{60CCB2C0-ACB9-4885-9293-BE0B31F1D6AA}" presName="hierChild3" presStyleCnt="0"/>
      <dgm:spPr/>
    </dgm:pt>
    <dgm:pt modelId="{306E2CCF-AF65-434F-8471-2833D06C333B}" type="pres">
      <dgm:prSet presAssocID="{2BE9B1D5-7A50-4A08-9B06-938A10F046E9}" presName="Name19" presStyleLbl="parChTrans1D3" presStyleIdx="5" presStyleCnt="8"/>
      <dgm:spPr/>
    </dgm:pt>
    <dgm:pt modelId="{589AF375-57C6-46A4-88B0-F26F50EA2C8F}" type="pres">
      <dgm:prSet presAssocID="{D2AA5E72-F413-4E7A-9567-65541DA963CB}" presName="Name21" presStyleCnt="0"/>
      <dgm:spPr/>
    </dgm:pt>
    <dgm:pt modelId="{267F2E0A-A13D-48F4-B364-2FA8EB505488}" type="pres">
      <dgm:prSet presAssocID="{D2AA5E72-F413-4E7A-9567-65541DA963CB}" presName="level2Shape" presStyleLbl="node3" presStyleIdx="5" presStyleCnt="8"/>
      <dgm:spPr/>
    </dgm:pt>
    <dgm:pt modelId="{572A5B37-FF80-4C13-8B05-B0F2D7B02B06}" type="pres">
      <dgm:prSet presAssocID="{D2AA5E72-F413-4E7A-9567-65541DA963CB}" presName="hierChild3" presStyleCnt="0"/>
      <dgm:spPr/>
    </dgm:pt>
    <dgm:pt modelId="{E4170594-9D7F-4778-9AA0-34F0D143BAC9}" type="pres">
      <dgm:prSet presAssocID="{826183EA-DE65-4E7A-B271-76FCE7F96F69}" presName="Name19" presStyleLbl="parChTrans1D3" presStyleIdx="6" presStyleCnt="8"/>
      <dgm:spPr/>
    </dgm:pt>
    <dgm:pt modelId="{0E5CBF12-BF07-46A7-A08C-B78A195C163B}" type="pres">
      <dgm:prSet presAssocID="{BB15195F-B987-4584-BBCF-396FE4E5283C}" presName="Name21" presStyleCnt="0"/>
      <dgm:spPr/>
    </dgm:pt>
    <dgm:pt modelId="{EBB75CA2-04D7-4D31-B74E-39483FEE1CB4}" type="pres">
      <dgm:prSet presAssocID="{BB15195F-B987-4584-BBCF-396FE4E5283C}" presName="level2Shape" presStyleLbl="node3" presStyleIdx="6" presStyleCnt="8"/>
      <dgm:spPr/>
    </dgm:pt>
    <dgm:pt modelId="{8BD488E0-25CB-4000-925A-1FF826E93E16}" type="pres">
      <dgm:prSet presAssocID="{BB15195F-B987-4584-BBCF-396FE4E5283C}" presName="hierChild3" presStyleCnt="0"/>
      <dgm:spPr/>
    </dgm:pt>
    <dgm:pt modelId="{F3887C3D-C9F8-4736-AC05-B4523A173DD3}" type="pres">
      <dgm:prSet presAssocID="{659B88DE-5D72-4236-A93B-F8C74F243767}" presName="Name19" presStyleLbl="parChTrans1D3" presStyleIdx="7" presStyleCnt="8"/>
      <dgm:spPr/>
    </dgm:pt>
    <dgm:pt modelId="{A0326625-0E14-4A60-98C1-E2ECE0311217}" type="pres">
      <dgm:prSet presAssocID="{32936AA7-9B5E-442F-A609-FE13FEF8FD1A}" presName="Name21" presStyleCnt="0"/>
      <dgm:spPr/>
    </dgm:pt>
    <dgm:pt modelId="{3DDD7973-F808-4FFF-A6B3-3B7F39BB553A}" type="pres">
      <dgm:prSet presAssocID="{32936AA7-9B5E-442F-A609-FE13FEF8FD1A}" presName="level2Shape" presStyleLbl="node3" presStyleIdx="7" presStyleCnt="8"/>
      <dgm:spPr/>
    </dgm:pt>
    <dgm:pt modelId="{9AE580C0-CAF4-406C-A21F-43E196BEB03A}" type="pres">
      <dgm:prSet presAssocID="{32936AA7-9B5E-442F-A609-FE13FEF8FD1A}" presName="hierChild3" presStyleCnt="0"/>
      <dgm:spPr/>
    </dgm:pt>
    <dgm:pt modelId="{0320053A-C67F-493C-885E-E7F100DE5CED}" type="pres">
      <dgm:prSet presAssocID="{318E8D98-443D-49BE-A307-32FD5CED33A9}" presName="bgShapesFlow" presStyleCnt="0"/>
      <dgm:spPr/>
    </dgm:pt>
  </dgm:ptLst>
  <dgm:cxnLst>
    <dgm:cxn modelId="{04B0DD01-B986-4B5F-8C94-6665E223EF93}" type="presOf" srcId="{4A11D61F-66F4-403C-9DF0-B93D6562D3C4}" destId="{70210EC8-508E-44AF-9C7F-D4A8044F7CD2}" srcOrd="0" destOrd="0" presId="urn:microsoft.com/office/officeart/2005/8/layout/hierarchy6"/>
    <dgm:cxn modelId="{68E1BB04-C361-4D7F-BEF1-717D9D2E6F59}" srcId="{9783E0AA-1E11-4960-9122-0A128B45F7A4}" destId="{9020CCDC-6232-4F98-B2CD-06013AA60A85}" srcOrd="0" destOrd="0" parTransId="{7798E3F3-26F4-403A-8823-2D84B1EFD473}" sibTransId="{9321E10C-CE3A-4772-9A8E-848A83409AAD}"/>
    <dgm:cxn modelId="{4D5A5606-E2EC-4337-9701-AD8670EDAE6E}" type="presOf" srcId="{C0D4DD60-EB68-4CA7-8295-C0D54FB01F12}" destId="{0037DE34-6E0E-4DC0-97CB-3DE3BB560DF5}" srcOrd="0" destOrd="0" presId="urn:microsoft.com/office/officeart/2005/8/layout/hierarchy6"/>
    <dgm:cxn modelId="{209B5B08-D83B-498C-BF3C-E7C936780136}" type="presOf" srcId="{659B88DE-5D72-4236-A93B-F8C74F243767}" destId="{F3887C3D-C9F8-4736-AC05-B4523A173DD3}" srcOrd="0" destOrd="0" presId="urn:microsoft.com/office/officeart/2005/8/layout/hierarchy6"/>
    <dgm:cxn modelId="{70D0B208-B001-426B-9040-5729A00131EA}" srcId="{9783E0AA-1E11-4960-9122-0A128B45F7A4}" destId="{27489191-5122-4C03-A3AE-AB2B516FC966}" srcOrd="1" destOrd="0" parTransId="{653C0AD7-6CC0-4A45-9D0C-69E97BF6E7EF}" sibTransId="{D5B535C7-249D-4ABC-A2F3-232741422682}"/>
    <dgm:cxn modelId="{DEA2F311-3C98-45FD-B45D-DE593C0E5854}" type="presOf" srcId="{826183EA-DE65-4E7A-B271-76FCE7F96F69}" destId="{E4170594-9D7F-4778-9AA0-34F0D143BAC9}" srcOrd="0" destOrd="0" presId="urn:microsoft.com/office/officeart/2005/8/layout/hierarchy6"/>
    <dgm:cxn modelId="{2A42181F-F466-4FD0-90C1-BBAF2FA83F00}" srcId="{70402133-5FC1-4478-827D-FA5D71278272}" destId="{4C7CACB3-E59C-46DC-AA50-462EC6D03829}" srcOrd="1" destOrd="0" parTransId="{67A9287C-450F-4C82-A4C7-A5B830F4F2DB}" sibTransId="{341BCD3F-D946-464A-9C69-D6944F8E7458}"/>
    <dgm:cxn modelId="{E5C45831-4EF5-432E-89C3-EA55460A7381}" type="presOf" srcId="{7798E3F3-26F4-403A-8823-2D84B1EFD473}" destId="{C3DF6AA8-C423-4011-8FE7-3203D2218807}" srcOrd="0" destOrd="0" presId="urn:microsoft.com/office/officeart/2005/8/layout/hierarchy6"/>
    <dgm:cxn modelId="{436EFD3A-8100-4A8B-86D8-205D6B7A6D45}" srcId="{318E8D98-443D-49BE-A307-32FD5CED33A9}" destId="{70402133-5FC1-4478-827D-FA5D71278272}" srcOrd="0" destOrd="0" parTransId="{CDF78064-7564-4C72-BC66-B7A390B5F1C5}" sibTransId="{9C55FEE7-1F75-4407-A03A-5BDEA62C6056}"/>
    <dgm:cxn modelId="{5790DF40-E7E3-453E-94C3-F820C0BF874D}" srcId="{4C7CACB3-E59C-46DC-AA50-462EC6D03829}" destId="{A311D80D-2ADE-4938-80AE-603F4F016651}" srcOrd="1" destOrd="0" parTransId="{2AD44AC7-A7D8-448C-92AF-A916B780EB6F}" sibTransId="{F0E5DC81-4BBC-4152-9293-BF66D5DAA7DF}"/>
    <dgm:cxn modelId="{4A345A5B-3CFF-4C82-B93F-84DD344F8D52}" type="presOf" srcId="{32119D15-1156-45E3-AF7F-05CC058D4C8C}" destId="{0F8524D0-211A-4B3D-B7C7-0B7668CFFBB5}" srcOrd="0" destOrd="0" presId="urn:microsoft.com/office/officeart/2005/8/layout/hierarchy6"/>
    <dgm:cxn modelId="{C582D25D-0C27-4DA8-9811-684F0ECCADD6}" srcId="{4A11D61F-66F4-403C-9DF0-B93D6562D3C4}" destId="{D2AA5E72-F413-4E7A-9567-65541DA963CB}" srcOrd="1" destOrd="0" parTransId="{2BE9B1D5-7A50-4A08-9B06-938A10F046E9}" sibTransId="{5FCB8CBA-17CF-42A9-951D-2EA303349548}"/>
    <dgm:cxn modelId="{0642FE62-E0A8-463B-AEE2-EBD795F0A229}" srcId="{4A11D61F-66F4-403C-9DF0-B93D6562D3C4}" destId="{BB15195F-B987-4584-BBCF-396FE4E5283C}" srcOrd="2" destOrd="0" parTransId="{826183EA-DE65-4E7A-B271-76FCE7F96F69}" sibTransId="{F5ADDCB8-6D0E-4055-89F6-D718FAF2D0A0}"/>
    <dgm:cxn modelId="{6E267646-4E20-4B59-88C2-6CE808855A9B}" type="presOf" srcId="{27489191-5122-4C03-A3AE-AB2B516FC966}" destId="{7E06E7AC-608E-43F8-BEB9-EF0203F21F3F}" srcOrd="0" destOrd="0" presId="urn:microsoft.com/office/officeart/2005/8/layout/hierarchy6"/>
    <dgm:cxn modelId="{A602626C-CB17-48C1-9362-F1555FCC478E}" srcId="{70402133-5FC1-4478-827D-FA5D71278272}" destId="{9783E0AA-1E11-4960-9122-0A128B45F7A4}" srcOrd="0" destOrd="0" parTransId="{B4788764-46F3-4842-BACB-A380CF44AB6E}" sibTransId="{0AC5857A-7BBA-4651-A46A-59FE879B5F7C}"/>
    <dgm:cxn modelId="{03FB3A6E-8997-4750-972B-F605F1317483}" type="presOf" srcId="{A311D80D-2ADE-4938-80AE-603F4F016651}" destId="{B9326B63-4DF0-4DBD-996C-4DB91CB31491}" srcOrd="0" destOrd="0" presId="urn:microsoft.com/office/officeart/2005/8/layout/hierarchy6"/>
    <dgm:cxn modelId="{892E3271-0FEE-4070-925A-CD48CA433AA8}" type="presOf" srcId="{9020CCDC-6232-4F98-B2CD-06013AA60A85}" destId="{3F886117-6BB1-49E9-BBD3-774328F89EA9}" srcOrd="0" destOrd="0" presId="urn:microsoft.com/office/officeart/2005/8/layout/hierarchy6"/>
    <dgm:cxn modelId="{8D002C53-A96A-4424-B39B-282540713DF2}" type="presOf" srcId="{60CCB2C0-ACB9-4885-9293-BE0B31F1D6AA}" destId="{932FE772-089A-4175-913F-5146FB5C8E04}" srcOrd="0" destOrd="0" presId="urn:microsoft.com/office/officeart/2005/8/layout/hierarchy6"/>
    <dgm:cxn modelId="{EB7E7955-6B61-49A3-ACBA-470C60A26EC1}" srcId="{4C7CACB3-E59C-46DC-AA50-462EC6D03829}" destId="{55E035C2-590A-43A3-9309-3315839AC902}" srcOrd="0" destOrd="0" parTransId="{F5879A3A-CBE6-4E7C-9B72-059FB0F6C48A}" sibTransId="{3CA58F7C-7A4C-4138-93EF-41A9C9D1E1A2}"/>
    <dgm:cxn modelId="{42DADD56-E1CA-4759-9624-C534B79C15F7}" type="presOf" srcId="{70402133-5FC1-4478-827D-FA5D71278272}" destId="{89825434-4E4C-4444-B4D2-7F47E84D0AC5}" srcOrd="0" destOrd="0" presId="urn:microsoft.com/office/officeart/2005/8/layout/hierarchy6"/>
    <dgm:cxn modelId="{6D75267C-738D-4015-B239-F54FB2334844}" srcId="{4A11D61F-66F4-403C-9DF0-B93D6562D3C4}" destId="{60CCB2C0-ACB9-4885-9293-BE0B31F1D6AA}" srcOrd="0" destOrd="0" parTransId="{32119D15-1156-45E3-AF7F-05CC058D4C8C}" sibTransId="{4EE5FB60-2A72-4B93-BFE0-8AB76B29EC55}"/>
    <dgm:cxn modelId="{5B7E2399-EAE8-4B78-BC77-FB016B43595A}" type="presOf" srcId="{2BE9B1D5-7A50-4A08-9B06-938A10F046E9}" destId="{306E2CCF-AF65-434F-8471-2833D06C333B}" srcOrd="0" destOrd="0" presId="urn:microsoft.com/office/officeart/2005/8/layout/hierarchy6"/>
    <dgm:cxn modelId="{5A64689D-B1FE-41D0-867F-DD1FED7C6FF3}" type="presOf" srcId="{9783E0AA-1E11-4960-9122-0A128B45F7A4}" destId="{B725F0E4-6FF6-4BB8-B342-F211DA1E0AA2}" srcOrd="0" destOrd="0" presId="urn:microsoft.com/office/officeart/2005/8/layout/hierarchy6"/>
    <dgm:cxn modelId="{2CEDB9A8-6540-484C-9160-C60D02A60B59}" type="presOf" srcId="{BB15195F-B987-4584-BBCF-396FE4E5283C}" destId="{EBB75CA2-04D7-4D31-B74E-39483FEE1CB4}" srcOrd="0" destOrd="0" presId="urn:microsoft.com/office/officeart/2005/8/layout/hierarchy6"/>
    <dgm:cxn modelId="{8C2EDBB4-EEE9-4D88-93E1-28D5DBD3582E}" type="presOf" srcId="{55E035C2-590A-43A3-9309-3315839AC902}" destId="{0B139346-BAE7-41BD-8F6B-CB0D8CC3C35F}" srcOrd="0" destOrd="0" presId="urn:microsoft.com/office/officeart/2005/8/layout/hierarchy6"/>
    <dgm:cxn modelId="{0D75F5B6-C10A-4009-B362-393D4D1B3AB3}" type="presOf" srcId="{32936AA7-9B5E-442F-A609-FE13FEF8FD1A}" destId="{3DDD7973-F808-4FFF-A6B3-3B7F39BB553A}" srcOrd="0" destOrd="0" presId="urn:microsoft.com/office/officeart/2005/8/layout/hierarchy6"/>
    <dgm:cxn modelId="{8E17A6C1-DFA0-40C2-B828-509F97E72AA0}" type="presOf" srcId="{D2AA5E72-F413-4E7A-9567-65541DA963CB}" destId="{267F2E0A-A13D-48F4-B364-2FA8EB505488}" srcOrd="0" destOrd="0" presId="urn:microsoft.com/office/officeart/2005/8/layout/hierarchy6"/>
    <dgm:cxn modelId="{F37928C2-EA78-428C-83A1-97E38216DF86}" type="presOf" srcId="{653C0AD7-6CC0-4A45-9D0C-69E97BF6E7EF}" destId="{C4118BDE-9738-420A-B8E5-3FE7BD5630EC}" srcOrd="0" destOrd="0" presId="urn:microsoft.com/office/officeart/2005/8/layout/hierarchy6"/>
    <dgm:cxn modelId="{5F91D8C3-13FF-4EAF-B48D-14B8B3661335}" type="presOf" srcId="{B4788764-46F3-4842-BACB-A380CF44AB6E}" destId="{56DC53A2-6A6E-4B88-8305-B621278A9EE8}" srcOrd="0" destOrd="0" presId="urn:microsoft.com/office/officeart/2005/8/layout/hierarchy6"/>
    <dgm:cxn modelId="{39A551E4-3C90-4255-844D-0C7C3ABB7A89}" srcId="{70402133-5FC1-4478-827D-FA5D71278272}" destId="{4A11D61F-66F4-403C-9DF0-B93D6562D3C4}" srcOrd="2" destOrd="0" parTransId="{C0D4DD60-EB68-4CA7-8295-C0D54FB01F12}" sibTransId="{87FB89F8-0983-4944-824B-5BDC1D990878}"/>
    <dgm:cxn modelId="{5F8BCDE9-F872-4C3E-82FC-72A6BC9584FA}" type="presOf" srcId="{67A9287C-450F-4C82-A4C7-A5B830F4F2DB}" destId="{AA8DC23E-5DC5-43A1-9EFE-527B5061A442}" srcOrd="0" destOrd="0" presId="urn:microsoft.com/office/officeart/2005/8/layout/hierarchy6"/>
    <dgm:cxn modelId="{B4CF83EC-6FF0-414C-BF3D-C7C051B15601}" type="presOf" srcId="{F5879A3A-CBE6-4E7C-9B72-059FB0F6C48A}" destId="{1279749E-5F56-44CF-A02B-1B9AC63C6162}" srcOrd="0" destOrd="0" presId="urn:microsoft.com/office/officeart/2005/8/layout/hierarchy6"/>
    <dgm:cxn modelId="{F54362F0-6144-4FD7-BC90-BAD6C96674DB}" srcId="{4A11D61F-66F4-403C-9DF0-B93D6562D3C4}" destId="{32936AA7-9B5E-442F-A609-FE13FEF8FD1A}" srcOrd="3" destOrd="0" parTransId="{659B88DE-5D72-4236-A93B-F8C74F243767}" sibTransId="{13051A40-27B6-4E49-BF8F-299A805276A1}"/>
    <dgm:cxn modelId="{7846F3F0-25A6-4ECD-9394-2A228AA52353}" type="presOf" srcId="{4C7CACB3-E59C-46DC-AA50-462EC6D03829}" destId="{57A2BB36-0C87-4202-A668-25669259885D}" srcOrd="0" destOrd="0" presId="urn:microsoft.com/office/officeart/2005/8/layout/hierarchy6"/>
    <dgm:cxn modelId="{E98D11F8-73D9-44E2-BA12-1DEEAAFB7C9F}" type="presOf" srcId="{2AD44AC7-A7D8-448C-92AF-A916B780EB6F}" destId="{10015267-894B-4063-9D9C-2EF7E9D6A07A}" srcOrd="0" destOrd="0" presId="urn:microsoft.com/office/officeart/2005/8/layout/hierarchy6"/>
    <dgm:cxn modelId="{20917DFA-9CF9-4545-BEF7-F8393C76CDB0}" type="presOf" srcId="{318E8D98-443D-49BE-A307-32FD5CED33A9}" destId="{0F7065CC-C1AA-4ED5-970E-12F4A9617497}" srcOrd="0" destOrd="0" presId="urn:microsoft.com/office/officeart/2005/8/layout/hierarchy6"/>
    <dgm:cxn modelId="{90660502-5351-4633-A9DA-304144C732AA}" type="presParOf" srcId="{0F7065CC-C1AA-4ED5-970E-12F4A9617497}" destId="{54956BAB-9AF7-46AD-9623-5C6263FB5A15}" srcOrd="0" destOrd="0" presId="urn:microsoft.com/office/officeart/2005/8/layout/hierarchy6"/>
    <dgm:cxn modelId="{869AFA48-420B-4468-90D0-BCACE82EE496}" type="presParOf" srcId="{54956BAB-9AF7-46AD-9623-5C6263FB5A15}" destId="{5F7AC122-E56A-4477-8D80-7712449CD04B}" srcOrd="0" destOrd="0" presId="urn:microsoft.com/office/officeart/2005/8/layout/hierarchy6"/>
    <dgm:cxn modelId="{EE762D8D-EB47-46AC-90BD-6BFB02C01371}" type="presParOf" srcId="{5F7AC122-E56A-4477-8D80-7712449CD04B}" destId="{ED94EB59-BB2F-48C5-8BC5-6DBB04973A74}" srcOrd="0" destOrd="0" presId="urn:microsoft.com/office/officeart/2005/8/layout/hierarchy6"/>
    <dgm:cxn modelId="{F2353C1F-3F32-4D16-BE59-F9A238C64606}" type="presParOf" srcId="{ED94EB59-BB2F-48C5-8BC5-6DBB04973A74}" destId="{89825434-4E4C-4444-B4D2-7F47E84D0AC5}" srcOrd="0" destOrd="0" presId="urn:microsoft.com/office/officeart/2005/8/layout/hierarchy6"/>
    <dgm:cxn modelId="{79529441-BE63-4C07-8679-B74AE6F56B91}" type="presParOf" srcId="{ED94EB59-BB2F-48C5-8BC5-6DBB04973A74}" destId="{04216ECC-32F6-4ABF-B1E3-F09FD9B455CD}" srcOrd="1" destOrd="0" presId="urn:microsoft.com/office/officeart/2005/8/layout/hierarchy6"/>
    <dgm:cxn modelId="{51BFCC6C-9E9B-42FC-8058-2C5B5478F46A}" type="presParOf" srcId="{04216ECC-32F6-4ABF-B1E3-F09FD9B455CD}" destId="{56DC53A2-6A6E-4B88-8305-B621278A9EE8}" srcOrd="0" destOrd="0" presId="urn:microsoft.com/office/officeart/2005/8/layout/hierarchy6"/>
    <dgm:cxn modelId="{87158BA5-97A4-46A6-9768-FC3921A61AFB}" type="presParOf" srcId="{04216ECC-32F6-4ABF-B1E3-F09FD9B455CD}" destId="{0EC924EE-9F3C-426A-AB01-BC0273833CAC}" srcOrd="1" destOrd="0" presId="urn:microsoft.com/office/officeart/2005/8/layout/hierarchy6"/>
    <dgm:cxn modelId="{FC7B2B03-F683-4BA7-ABA5-FFC4BC9A78F2}" type="presParOf" srcId="{0EC924EE-9F3C-426A-AB01-BC0273833CAC}" destId="{B725F0E4-6FF6-4BB8-B342-F211DA1E0AA2}" srcOrd="0" destOrd="0" presId="urn:microsoft.com/office/officeart/2005/8/layout/hierarchy6"/>
    <dgm:cxn modelId="{D02D2AD5-AC0D-422F-8ADD-D524709A0AE2}" type="presParOf" srcId="{0EC924EE-9F3C-426A-AB01-BC0273833CAC}" destId="{1EABAC21-15B8-4CDB-AE17-798A9FF11960}" srcOrd="1" destOrd="0" presId="urn:microsoft.com/office/officeart/2005/8/layout/hierarchy6"/>
    <dgm:cxn modelId="{39232BC9-DF3E-4368-81B3-9175E0D13AD0}" type="presParOf" srcId="{1EABAC21-15B8-4CDB-AE17-798A9FF11960}" destId="{C3DF6AA8-C423-4011-8FE7-3203D2218807}" srcOrd="0" destOrd="0" presId="urn:microsoft.com/office/officeart/2005/8/layout/hierarchy6"/>
    <dgm:cxn modelId="{409E6C68-D347-47CA-B8DC-4E9A846D4F07}" type="presParOf" srcId="{1EABAC21-15B8-4CDB-AE17-798A9FF11960}" destId="{F6E8B0BD-3425-4A17-8699-19D3023C0E41}" srcOrd="1" destOrd="0" presId="urn:microsoft.com/office/officeart/2005/8/layout/hierarchy6"/>
    <dgm:cxn modelId="{B54AF7C3-AE15-4A1F-A5DC-3773D3583064}" type="presParOf" srcId="{F6E8B0BD-3425-4A17-8699-19D3023C0E41}" destId="{3F886117-6BB1-49E9-BBD3-774328F89EA9}" srcOrd="0" destOrd="0" presId="urn:microsoft.com/office/officeart/2005/8/layout/hierarchy6"/>
    <dgm:cxn modelId="{8037F6D0-C418-437F-82DA-D66F836EE8BE}" type="presParOf" srcId="{F6E8B0BD-3425-4A17-8699-19D3023C0E41}" destId="{EA4C3744-7A0B-4DAC-8489-80599C6D5CF2}" srcOrd="1" destOrd="0" presId="urn:microsoft.com/office/officeart/2005/8/layout/hierarchy6"/>
    <dgm:cxn modelId="{2920D771-5EBF-44ED-A0BE-CDC5FB1E985B}" type="presParOf" srcId="{1EABAC21-15B8-4CDB-AE17-798A9FF11960}" destId="{C4118BDE-9738-420A-B8E5-3FE7BD5630EC}" srcOrd="2" destOrd="0" presId="urn:microsoft.com/office/officeart/2005/8/layout/hierarchy6"/>
    <dgm:cxn modelId="{20887937-83B7-42D1-B086-E534E6277746}" type="presParOf" srcId="{1EABAC21-15B8-4CDB-AE17-798A9FF11960}" destId="{76D93AFB-634B-45C7-8100-C85C4CB6F7B0}" srcOrd="3" destOrd="0" presId="urn:microsoft.com/office/officeart/2005/8/layout/hierarchy6"/>
    <dgm:cxn modelId="{3237E396-322B-42E5-BCFC-15ACBBCF79CC}" type="presParOf" srcId="{76D93AFB-634B-45C7-8100-C85C4CB6F7B0}" destId="{7E06E7AC-608E-43F8-BEB9-EF0203F21F3F}" srcOrd="0" destOrd="0" presId="urn:microsoft.com/office/officeart/2005/8/layout/hierarchy6"/>
    <dgm:cxn modelId="{AECE856F-2750-4113-93FA-35D21AC8283F}" type="presParOf" srcId="{76D93AFB-634B-45C7-8100-C85C4CB6F7B0}" destId="{6DC195EE-570A-4612-8370-83C223EEEDA9}" srcOrd="1" destOrd="0" presId="urn:microsoft.com/office/officeart/2005/8/layout/hierarchy6"/>
    <dgm:cxn modelId="{B0406A11-7F22-428F-BA0C-FB55725ABD6E}" type="presParOf" srcId="{04216ECC-32F6-4ABF-B1E3-F09FD9B455CD}" destId="{AA8DC23E-5DC5-43A1-9EFE-527B5061A442}" srcOrd="2" destOrd="0" presId="urn:microsoft.com/office/officeart/2005/8/layout/hierarchy6"/>
    <dgm:cxn modelId="{BDB1A5DC-1302-408C-AC59-0E2DA6297317}" type="presParOf" srcId="{04216ECC-32F6-4ABF-B1E3-F09FD9B455CD}" destId="{0A691EFE-20A1-4AFB-97DB-63CDFDDF3FA3}" srcOrd="3" destOrd="0" presId="urn:microsoft.com/office/officeart/2005/8/layout/hierarchy6"/>
    <dgm:cxn modelId="{FEDC6851-5E49-4FDF-9979-85B62F26829A}" type="presParOf" srcId="{0A691EFE-20A1-4AFB-97DB-63CDFDDF3FA3}" destId="{57A2BB36-0C87-4202-A668-25669259885D}" srcOrd="0" destOrd="0" presId="urn:microsoft.com/office/officeart/2005/8/layout/hierarchy6"/>
    <dgm:cxn modelId="{1F437C80-6299-4F37-93C3-99C7665CFE1D}" type="presParOf" srcId="{0A691EFE-20A1-4AFB-97DB-63CDFDDF3FA3}" destId="{0FF57565-08C3-4F8A-A130-FE45DF4A6BA4}" srcOrd="1" destOrd="0" presId="urn:microsoft.com/office/officeart/2005/8/layout/hierarchy6"/>
    <dgm:cxn modelId="{E5AD0A92-C0D2-478A-9E68-801DF6DE449E}" type="presParOf" srcId="{0FF57565-08C3-4F8A-A130-FE45DF4A6BA4}" destId="{1279749E-5F56-44CF-A02B-1B9AC63C6162}" srcOrd="0" destOrd="0" presId="urn:microsoft.com/office/officeart/2005/8/layout/hierarchy6"/>
    <dgm:cxn modelId="{AA62C46A-8D31-47EF-9E54-15ABA73E0F3A}" type="presParOf" srcId="{0FF57565-08C3-4F8A-A130-FE45DF4A6BA4}" destId="{36018CE1-897D-43E2-AA51-84B246AE0251}" srcOrd="1" destOrd="0" presId="urn:microsoft.com/office/officeart/2005/8/layout/hierarchy6"/>
    <dgm:cxn modelId="{8FEB9600-40EE-40A5-8DB9-E229C7549DBD}" type="presParOf" srcId="{36018CE1-897D-43E2-AA51-84B246AE0251}" destId="{0B139346-BAE7-41BD-8F6B-CB0D8CC3C35F}" srcOrd="0" destOrd="0" presId="urn:microsoft.com/office/officeart/2005/8/layout/hierarchy6"/>
    <dgm:cxn modelId="{EBC1F5BF-0867-4A35-A0AF-DD31DAD4394E}" type="presParOf" srcId="{36018CE1-897D-43E2-AA51-84B246AE0251}" destId="{BDDA5F6F-ED0E-431A-9405-849071E8C81A}" srcOrd="1" destOrd="0" presId="urn:microsoft.com/office/officeart/2005/8/layout/hierarchy6"/>
    <dgm:cxn modelId="{96F826F9-312C-475D-B731-389C437B69C3}" type="presParOf" srcId="{0FF57565-08C3-4F8A-A130-FE45DF4A6BA4}" destId="{10015267-894B-4063-9D9C-2EF7E9D6A07A}" srcOrd="2" destOrd="0" presId="urn:microsoft.com/office/officeart/2005/8/layout/hierarchy6"/>
    <dgm:cxn modelId="{F7B42C24-AF3F-475D-8CC4-445DAE49D945}" type="presParOf" srcId="{0FF57565-08C3-4F8A-A130-FE45DF4A6BA4}" destId="{F8C6F822-B7B7-41C4-B2E0-975FB352E168}" srcOrd="3" destOrd="0" presId="urn:microsoft.com/office/officeart/2005/8/layout/hierarchy6"/>
    <dgm:cxn modelId="{45971185-9290-430E-A525-49F05C8C4E2E}" type="presParOf" srcId="{F8C6F822-B7B7-41C4-B2E0-975FB352E168}" destId="{B9326B63-4DF0-4DBD-996C-4DB91CB31491}" srcOrd="0" destOrd="0" presId="urn:microsoft.com/office/officeart/2005/8/layout/hierarchy6"/>
    <dgm:cxn modelId="{C09B9750-1CD8-4326-9B74-BA00EE907B1C}" type="presParOf" srcId="{F8C6F822-B7B7-41C4-B2E0-975FB352E168}" destId="{0C32251C-FA53-4C65-80E5-3C883E7DB57F}" srcOrd="1" destOrd="0" presId="urn:microsoft.com/office/officeart/2005/8/layout/hierarchy6"/>
    <dgm:cxn modelId="{B4BC905E-19D8-48B6-BD2A-B27679EB3B5C}" type="presParOf" srcId="{04216ECC-32F6-4ABF-B1E3-F09FD9B455CD}" destId="{0037DE34-6E0E-4DC0-97CB-3DE3BB560DF5}" srcOrd="4" destOrd="0" presId="urn:microsoft.com/office/officeart/2005/8/layout/hierarchy6"/>
    <dgm:cxn modelId="{31EC2B31-3ABC-4059-B224-2FDD57650DC9}" type="presParOf" srcId="{04216ECC-32F6-4ABF-B1E3-F09FD9B455CD}" destId="{A41FAC47-1704-436F-B755-02610A58D641}" srcOrd="5" destOrd="0" presId="urn:microsoft.com/office/officeart/2005/8/layout/hierarchy6"/>
    <dgm:cxn modelId="{8A58C99F-AE32-4288-BFB4-EDBAA561E5B4}" type="presParOf" srcId="{A41FAC47-1704-436F-B755-02610A58D641}" destId="{70210EC8-508E-44AF-9C7F-D4A8044F7CD2}" srcOrd="0" destOrd="0" presId="urn:microsoft.com/office/officeart/2005/8/layout/hierarchy6"/>
    <dgm:cxn modelId="{A5DF325E-7385-477A-A274-F9D70C549D16}" type="presParOf" srcId="{A41FAC47-1704-436F-B755-02610A58D641}" destId="{20C426C1-701D-4C6A-879B-1E5C123A93DC}" srcOrd="1" destOrd="0" presId="urn:microsoft.com/office/officeart/2005/8/layout/hierarchy6"/>
    <dgm:cxn modelId="{E0A2B800-0209-42D3-BE7B-CCD2A60EE009}" type="presParOf" srcId="{20C426C1-701D-4C6A-879B-1E5C123A93DC}" destId="{0F8524D0-211A-4B3D-B7C7-0B7668CFFBB5}" srcOrd="0" destOrd="0" presId="urn:microsoft.com/office/officeart/2005/8/layout/hierarchy6"/>
    <dgm:cxn modelId="{2C6D8479-3E21-4FE8-B7C2-ECA8E0C216A3}" type="presParOf" srcId="{20C426C1-701D-4C6A-879B-1E5C123A93DC}" destId="{2B1C49F6-2F47-4765-B594-6135BD40BCA3}" srcOrd="1" destOrd="0" presId="urn:microsoft.com/office/officeart/2005/8/layout/hierarchy6"/>
    <dgm:cxn modelId="{1B3F6BBB-5C71-4915-9DDA-F4BA4A87E180}" type="presParOf" srcId="{2B1C49F6-2F47-4765-B594-6135BD40BCA3}" destId="{932FE772-089A-4175-913F-5146FB5C8E04}" srcOrd="0" destOrd="0" presId="urn:microsoft.com/office/officeart/2005/8/layout/hierarchy6"/>
    <dgm:cxn modelId="{EEA984C6-050B-4911-893E-9D2AD5CFDEE3}" type="presParOf" srcId="{2B1C49F6-2F47-4765-B594-6135BD40BCA3}" destId="{7ACD4B73-8B9E-4705-88BF-3CE0F83E7909}" srcOrd="1" destOrd="0" presId="urn:microsoft.com/office/officeart/2005/8/layout/hierarchy6"/>
    <dgm:cxn modelId="{07254DE7-FF53-47EF-9720-41CB43CFA2D8}" type="presParOf" srcId="{20C426C1-701D-4C6A-879B-1E5C123A93DC}" destId="{306E2CCF-AF65-434F-8471-2833D06C333B}" srcOrd="2" destOrd="0" presId="urn:microsoft.com/office/officeart/2005/8/layout/hierarchy6"/>
    <dgm:cxn modelId="{F52E67FA-4372-49E0-B59A-2137C0692825}" type="presParOf" srcId="{20C426C1-701D-4C6A-879B-1E5C123A93DC}" destId="{589AF375-57C6-46A4-88B0-F26F50EA2C8F}" srcOrd="3" destOrd="0" presId="urn:microsoft.com/office/officeart/2005/8/layout/hierarchy6"/>
    <dgm:cxn modelId="{792C4883-5CF5-4F10-9C11-8C3A003E8C62}" type="presParOf" srcId="{589AF375-57C6-46A4-88B0-F26F50EA2C8F}" destId="{267F2E0A-A13D-48F4-B364-2FA8EB505488}" srcOrd="0" destOrd="0" presId="urn:microsoft.com/office/officeart/2005/8/layout/hierarchy6"/>
    <dgm:cxn modelId="{BE383C0E-3E95-4455-869D-9C043EDA6797}" type="presParOf" srcId="{589AF375-57C6-46A4-88B0-F26F50EA2C8F}" destId="{572A5B37-FF80-4C13-8B05-B0F2D7B02B06}" srcOrd="1" destOrd="0" presId="urn:microsoft.com/office/officeart/2005/8/layout/hierarchy6"/>
    <dgm:cxn modelId="{A60927DC-E719-4CD3-A3A7-F0CEF9673ACC}" type="presParOf" srcId="{20C426C1-701D-4C6A-879B-1E5C123A93DC}" destId="{E4170594-9D7F-4778-9AA0-34F0D143BAC9}" srcOrd="4" destOrd="0" presId="urn:microsoft.com/office/officeart/2005/8/layout/hierarchy6"/>
    <dgm:cxn modelId="{265DA87C-718B-41CD-8820-274265E5056F}" type="presParOf" srcId="{20C426C1-701D-4C6A-879B-1E5C123A93DC}" destId="{0E5CBF12-BF07-46A7-A08C-B78A195C163B}" srcOrd="5" destOrd="0" presId="urn:microsoft.com/office/officeart/2005/8/layout/hierarchy6"/>
    <dgm:cxn modelId="{59B30655-FF1E-4AC5-BF90-F4A299E0A181}" type="presParOf" srcId="{0E5CBF12-BF07-46A7-A08C-B78A195C163B}" destId="{EBB75CA2-04D7-4D31-B74E-39483FEE1CB4}" srcOrd="0" destOrd="0" presId="urn:microsoft.com/office/officeart/2005/8/layout/hierarchy6"/>
    <dgm:cxn modelId="{8D3C9E30-2E78-4630-9A41-DBBF6C7E7712}" type="presParOf" srcId="{0E5CBF12-BF07-46A7-A08C-B78A195C163B}" destId="{8BD488E0-25CB-4000-925A-1FF826E93E16}" srcOrd="1" destOrd="0" presId="urn:microsoft.com/office/officeart/2005/8/layout/hierarchy6"/>
    <dgm:cxn modelId="{3C2AA876-963A-4EFC-B060-C1BB1BA7F584}" type="presParOf" srcId="{20C426C1-701D-4C6A-879B-1E5C123A93DC}" destId="{F3887C3D-C9F8-4736-AC05-B4523A173DD3}" srcOrd="6" destOrd="0" presId="urn:microsoft.com/office/officeart/2005/8/layout/hierarchy6"/>
    <dgm:cxn modelId="{3744D46E-6E2D-41C2-97EF-09185A61B517}" type="presParOf" srcId="{20C426C1-701D-4C6A-879B-1E5C123A93DC}" destId="{A0326625-0E14-4A60-98C1-E2ECE0311217}" srcOrd="7" destOrd="0" presId="urn:microsoft.com/office/officeart/2005/8/layout/hierarchy6"/>
    <dgm:cxn modelId="{12E119FB-16D2-4A4B-BD08-8FC6D598A4B0}" type="presParOf" srcId="{A0326625-0E14-4A60-98C1-E2ECE0311217}" destId="{3DDD7973-F808-4FFF-A6B3-3B7F39BB553A}" srcOrd="0" destOrd="0" presId="urn:microsoft.com/office/officeart/2005/8/layout/hierarchy6"/>
    <dgm:cxn modelId="{3DADE867-3755-4AFE-9556-2D9D44D9778E}" type="presParOf" srcId="{A0326625-0E14-4A60-98C1-E2ECE0311217}" destId="{9AE580C0-CAF4-406C-A21F-43E196BEB03A}" srcOrd="1" destOrd="0" presId="urn:microsoft.com/office/officeart/2005/8/layout/hierarchy6"/>
    <dgm:cxn modelId="{207A22A8-6E03-4395-8D94-4C42BF2B7A47}" type="presParOf" srcId="{0F7065CC-C1AA-4ED5-970E-12F4A9617497}" destId="{0320053A-C67F-493C-885E-E7F100DE5CE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8E8D98-443D-49BE-A307-32FD5CED33A9}"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en-IN"/>
        </a:p>
      </dgm:t>
    </dgm:pt>
    <dgm:pt modelId="{70402133-5FC1-4478-827D-FA5D71278272}">
      <dgm:prSet phldrT="[Text]"/>
      <dgm:spPr/>
      <dgm:t>
        <a:bodyPr/>
        <a:lstStyle/>
        <a:p>
          <a:r>
            <a:rPr lang="en-IN" dirty="0"/>
            <a:t>Product Segment</a:t>
          </a:r>
        </a:p>
      </dgm:t>
    </dgm:pt>
    <dgm:pt modelId="{CDF78064-7564-4C72-BC66-B7A390B5F1C5}" type="parTrans" cxnId="{436EFD3A-8100-4A8B-86D8-205D6B7A6D45}">
      <dgm:prSet/>
      <dgm:spPr/>
      <dgm:t>
        <a:bodyPr/>
        <a:lstStyle/>
        <a:p>
          <a:endParaRPr lang="en-IN"/>
        </a:p>
      </dgm:t>
    </dgm:pt>
    <dgm:pt modelId="{9C55FEE7-1F75-4407-A03A-5BDEA62C6056}" type="sibTrans" cxnId="{436EFD3A-8100-4A8B-86D8-205D6B7A6D45}">
      <dgm:prSet/>
      <dgm:spPr/>
      <dgm:t>
        <a:bodyPr/>
        <a:lstStyle/>
        <a:p>
          <a:endParaRPr lang="en-IN"/>
        </a:p>
      </dgm:t>
    </dgm:pt>
    <dgm:pt modelId="{BB623A47-A219-4333-B953-3E0BE6A71247}">
      <dgm:prSet phldrT="[Text]"/>
      <dgm:spPr/>
      <dgm:t>
        <a:bodyPr/>
        <a:lstStyle/>
        <a:p>
          <a:r>
            <a:rPr lang="en-IN" dirty="0"/>
            <a:t>Storage</a:t>
          </a:r>
        </a:p>
      </dgm:t>
    </dgm:pt>
    <dgm:pt modelId="{5C63B902-A452-4742-B4CA-D85B367F82E2}" type="parTrans" cxnId="{17B5FAC0-649B-49EC-A372-4306C16E517C}">
      <dgm:prSet/>
      <dgm:spPr/>
      <dgm:t>
        <a:bodyPr/>
        <a:lstStyle/>
        <a:p>
          <a:endParaRPr lang="en-IN"/>
        </a:p>
      </dgm:t>
    </dgm:pt>
    <dgm:pt modelId="{A0F38B73-2159-4735-91A8-E68EF098EC16}" type="sibTrans" cxnId="{17B5FAC0-649B-49EC-A372-4306C16E517C}">
      <dgm:prSet/>
      <dgm:spPr/>
      <dgm:t>
        <a:bodyPr/>
        <a:lstStyle/>
        <a:p>
          <a:endParaRPr lang="en-IN"/>
        </a:p>
      </dgm:t>
    </dgm:pt>
    <dgm:pt modelId="{3F64EA7C-1BBB-4980-AD12-06B5B0A85625}">
      <dgm:prSet phldrT="[Text]"/>
      <dgm:spPr/>
      <dgm:t>
        <a:bodyPr/>
        <a:lstStyle/>
        <a:p>
          <a:r>
            <a:rPr lang="en-IN" dirty="0"/>
            <a:t>Peripherals</a:t>
          </a:r>
        </a:p>
      </dgm:t>
    </dgm:pt>
    <dgm:pt modelId="{6166CA6F-9D92-4386-8CC7-A94AE597A44F}" type="parTrans" cxnId="{BA399E19-ED02-436A-BE09-1708D474B77C}">
      <dgm:prSet/>
      <dgm:spPr/>
      <dgm:t>
        <a:bodyPr/>
        <a:lstStyle/>
        <a:p>
          <a:endParaRPr lang="en-IN"/>
        </a:p>
      </dgm:t>
    </dgm:pt>
    <dgm:pt modelId="{B7225F0C-D606-4777-AC2C-CCDFD214F5C9}" type="sibTrans" cxnId="{BA399E19-ED02-436A-BE09-1708D474B77C}">
      <dgm:prSet/>
      <dgm:spPr/>
      <dgm:t>
        <a:bodyPr/>
        <a:lstStyle/>
        <a:p>
          <a:endParaRPr lang="en-IN"/>
        </a:p>
      </dgm:t>
    </dgm:pt>
    <dgm:pt modelId="{151A129A-7C41-446A-9E3F-DF51E5583EDE}">
      <dgm:prSet phldrT="[Text]"/>
      <dgm:spPr/>
      <dgm:t>
        <a:bodyPr/>
        <a:lstStyle/>
        <a:p>
          <a:r>
            <a:rPr lang="en-IN" dirty="0"/>
            <a:t>Notebook</a:t>
          </a:r>
        </a:p>
      </dgm:t>
    </dgm:pt>
    <dgm:pt modelId="{E6586E65-22FE-4C6F-B342-988F392E95E8}" type="parTrans" cxnId="{EDAC12AA-5D63-43AE-A516-DAE08B2D87A8}">
      <dgm:prSet/>
      <dgm:spPr/>
      <dgm:t>
        <a:bodyPr/>
        <a:lstStyle/>
        <a:p>
          <a:endParaRPr lang="en-IN"/>
        </a:p>
      </dgm:t>
    </dgm:pt>
    <dgm:pt modelId="{D982EC92-B0CE-45C9-A5B2-F124B5234A95}" type="sibTrans" cxnId="{EDAC12AA-5D63-43AE-A516-DAE08B2D87A8}">
      <dgm:prSet/>
      <dgm:spPr/>
      <dgm:t>
        <a:bodyPr/>
        <a:lstStyle/>
        <a:p>
          <a:endParaRPr lang="en-IN"/>
        </a:p>
      </dgm:t>
    </dgm:pt>
    <dgm:pt modelId="{1396FF44-EB47-4F07-94FA-6CEFB48546B8}">
      <dgm:prSet phldrT="[Text]"/>
      <dgm:spPr/>
      <dgm:t>
        <a:bodyPr/>
        <a:lstStyle/>
        <a:p>
          <a:r>
            <a:rPr lang="en-IN" dirty="0"/>
            <a:t>Desktop</a:t>
          </a:r>
        </a:p>
      </dgm:t>
    </dgm:pt>
    <dgm:pt modelId="{BED8BF37-7703-46BB-A186-144A2B7D89A2}" type="parTrans" cxnId="{99E8BF59-C4A4-4E6D-A802-162BF99F2F52}">
      <dgm:prSet/>
      <dgm:spPr/>
      <dgm:t>
        <a:bodyPr/>
        <a:lstStyle/>
        <a:p>
          <a:endParaRPr lang="en-IN"/>
        </a:p>
      </dgm:t>
    </dgm:pt>
    <dgm:pt modelId="{0BF8C810-D773-4744-AA3B-4EFE1429BC7E}" type="sibTrans" cxnId="{99E8BF59-C4A4-4E6D-A802-162BF99F2F52}">
      <dgm:prSet/>
      <dgm:spPr/>
      <dgm:t>
        <a:bodyPr/>
        <a:lstStyle/>
        <a:p>
          <a:endParaRPr lang="en-IN"/>
        </a:p>
      </dgm:t>
    </dgm:pt>
    <dgm:pt modelId="{10A621B5-D8C2-4FDF-BDE3-960E02762503}">
      <dgm:prSet phldrT="[Text]"/>
      <dgm:spPr/>
      <dgm:t>
        <a:bodyPr/>
        <a:lstStyle/>
        <a:p>
          <a:r>
            <a:rPr lang="en-IN" dirty="0"/>
            <a:t>Accessories</a:t>
          </a:r>
        </a:p>
      </dgm:t>
    </dgm:pt>
    <dgm:pt modelId="{002414C6-2A87-4A96-9F4E-7878F82AD864}" type="parTrans" cxnId="{230ABC55-4A3D-434D-BE7F-AE9FAA7E6BF5}">
      <dgm:prSet/>
      <dgm:spPr/>
      <dgm:t>
        <a:bodyPr/>
        <a:lstStyle/>
        <a:p>
          <a:endParaRPr lang="en-IN"/>
        </a:p>
      </dgm:t>
    </dgm:pt>
    <dgm:pt modelId="{63D33B28-B980-4F4E-A239-CE4ABCF167DC}" type="sibTrans" cxnId="{230ABC55-4A3D-434D-BE7F-AE9FAA7E6BF5}">
      <dgm:prSet/>
      <dgm:spPr/>
      <dgm:t>
        <a:bodyPr/>
        <a:lstStyle/>
        <a:p>
          <a:endParaRPr lang="en-IN"/>
        </a:p>
      </dgm:t>
    </dgm:pt>
    <dgm:pt modelId="{0F7065CC-C1AA-4ED5-970E-12F4A9617497}" type="pres">
      <dgm:prSet presAssocID="{318E8D98-443D-49BE-A307-32FD5CED33A9}" presName="mainComposite" presStyleCnt="0">
        <dgm:presLayoutVars>
          <dgm:chPref val="1"/>
          <dgm:dir/>
          <dgm:animOne val="branch"/>
          <dgm:animLvl val="lvl"/>
          <dgm:resizeHandles val="exact"/>
        </dgm:presLayoutVars>
      </dgm:prSet>
      <dgm:spPr/>
    </dgm:pt>
    <dgm:pt modelId="{54956BAB-9AF7-46AD-9623-5C6263FB5A15}" type="pres">
      <dgm:prSet presAssocID="{318E8D98-443D-49BE-A307-32FD5CED33A9}" presName="hierFlow" presStyleCnt="0"/>
      <dgm:spPr/>
    </dgm:pt>
    <dgm:pt modelId="{5F7AC122-E56A-4477-8D80-7712449CD04B}" type="pres">
      <dgm:prSet presAssocID="{318E8D98-443D-49BE-A307-32FD5CED33A9}" presName="hierChild1" presStyleCnt="0">
        <dgm:presLayoutVars>
          <dgm:chPref val="1"/>
          <dgm:animOne val="branch"/>
          <dgm:animLvl val="lvl"/>
        </dgm:presLayoutVars>
      </dgm:prSet>
      <dgm:spPr/>
    </dgm:pt>
    <dgm:pt modelId="{ED94EB59-BB2F-48C5-8BC5-6DBB04973A74}" type="pres">
      <dgm:prSet presAssocID="{70402133-5FC1-4478-827D-FA5D71278272}" presName="Name14" presStyleCnt="0"/>
      <dgm:spPr/>
    </dgm:pt>
    <dgm:pt modelId="{89825434-4E4C-4444-B4D2-7F47E84D0AC5}" type="pres">
      <dgm:prSet presAssocID="{70402133-5FC1-4478-827D-FA5D71278272}" presName="level1Shape" presStyleLbl="node0" presStyleIdx="0" presStyleCnt="1">
        <dgm:presLayoutVars>
          <dgm:chPref val="3"/>
        </dgm:presLayoutVars>
      </dgm:prSet>
      <dgm:spPr/>
    </dgm:pt>
    <dgm:pt modelId="{04216ECC-32F6-4ABF-B1E3-F09FD9B455CD}" type="pres">
      <dgm:prSet presAssocID="{70402133-5FC1-4478-827D-FA5D71278272}" presName="hierChild2" presStyleCnt="0"/>
      <dgm:spPr/>
    </dgm:pt>
    <dgm:pt modelId="{4A0A5A0B-DCE7-4317-908B-27CE5C9E83E0}" type="pres">
      <dgm:prSet presAssocID="{5C63B902-A452-4742-B4CA-D85B367F82E2}" presName="Name19" presStyleLbl="parChTrans1D2" presStyleIdx="0" presStyleCnt="5"/>
      <dgm:spPr/>
    </dgm:pt>
    <dgm:pt modelId="{EC0D2334-523C-421D-A6E5-1EB0953C5207}" type="pres">
      <dgm:prSet presAssocID="{BB623A47-A219-4333-B953-3E0BE6A71247}" presName="Name21" presStyleCnt="0"/>
      <dgm:spPr/>
    </dgm:pt>
    <dgm:pt modelId="{0358E541-D8C3-4474-9D5C-120650BAFD52}" type="pres">
      <dgm:prSet presAssocID="{BB623A47-A219-4333-B953-3E0BE6A71247}" presName="level2Shape" presStyleLbl="node2" presStyleIdx="0" presStyleCnt="5"/>
      <dgm:spPr/>
    </dgm:pt>
    <dgm:pt modelId="{86E77E86-7B87-4177-AD09-8ED3DF0304A7}" type="pres">
      <dgm:prSet presAssocID="{BB623A47-A219-4333-B953-3E0BE6A71247}" presName="hierChild3" presStyleCnt="0"/>
      <dgm:spPr/>
    </dgm:pt>
    <dgm:pt modelId="{0C7A171E-6050-4E60-AC96-8C925A05A4DF}" type="pres">
      <dgm:prSet presAssocID="{6166CA6F-9D92-4386-8CC7-A94AE597A44F}" presName="Name19" presStyleLbl="parChTrans1D2" presStyleIdx="1" presStyleCnt="5"/>
      <dgm:spPr/>
    </dgm:pt>
    <dgm:pt modelId="{531DE7C9-5AD8-4A72-9F93-C20C918D3566}" type="pres">
      <dgm:prSet presAssocID="{3F64EA7C-1BBB-4980-AD12-06B5B0A85625}" presName="Name21" presStyleCnt="0"/>
      <dgm:spPr/>
    </dgm:pt>
    <dgm:pt modelId="{D5AC8793-2E09-4B75-ADB0-D9FCA83C0A38}" type="pres">
      <dgm:prSet presAssocID="{3F64EA7C-1BBB-4980-AD12-06B5B0A85625}" presName="level2Shape" presStyleLbl="node2" presStyleIdx="1" presStyleCnt="5"/>
      <dgm:spPr/>
    </dgm:pt>
    <dgm:pt modelId="{E60BAF5B-897F-42B9-89AB-7FAA7022BA52}" type="pres">
      <dgm:prSet presAssocID="{3F64EA7C-1BBB-4980-AD12-06B5B0A85625}" presName="hierChild3" presStyleCnt="0"/>
      <dgm:spPr/>
    </dgm:pt>
    <dgm:pt modelId="{786C5549-BBC5-454C-80D1-BBF8D2365046}" type="pres">
      <dgm:prSet presAssocID="{E6586E65-22FE-4C6F-B342-988F392E95E8}" presName="Name19" presStyleLbl="parChTrans1D2" presStyleIdx="2" presStyleCnt="5"/>
      <dgm:spPr/>
    </dgm:pt>
    <dgm:pt modelId="{F8C51FD0-280E-4118-87B1-30925D087FD6}" type="pres">
      <dgm:prSet presAssocID="{151A129A-7C41-446A-9E3F-DF51E5583EDE}" presName="Name21" presStyleCnt="0"/>
      <dgm:spPr/>
    </dgm:pt>
    <dgm:pt modelId="{287CB26E-DE9B-4E94-A020-ACE74B3900C7}" type="pres">
      <dgm:prSet presAssocID="{151A129A-7C41-446A-9E3F-DF51E5583EDE}" presName="level2Shape" presStyleLbl="node2" presStyleIdx="2" presStyleCnt="5"/>
      <dgm:spPr/>
    </dgm:pt>
    <dgm:pt modelId="{38E0364A-FBAB-4F96-BE9E-0304138A6CB7}" type="pres">
      <dgm:prSet presAssocID="{151A129A-7C41-446A-9E3F-DF51E5583EDE}" presName="hierChild3" presStyleCnt="0"/>
      <dgm:spPr/>
    </dgm:pt>
    <dgm:pt modelId="{6D63040B-C995-47D1-A5FA-6FF0A199DB57}" type="pres">
      <dgm:prSet presAssocID="{BED8BF37-7703-46BB-A186-144A2B7D89A2}" presName="Name19" presStyleLbl="parChTrans1D2" presStyleIdx="3" presStyleCnt="5"/>
      <dgm:spPr/>
    </dgm:pt>
    <dgm:pt modelId="{F74A412A-C7CF-4FA1-9A6F-CED3F20FBC83}" type="pres">
      <dgm:prSet presAssocID="{1396FF44-EB47-4F07-94FA-6CEFB48546B8}" presName="Name21" presStyleCnt="0"/>
      <dgm:spPr/>
    </dgm:pt>
    <dgm:pt modelId="{091FE36C-64A6-4727-9094-56BB58427B53}" type="pres">
      <dgm:prSet presAssocID="{1396FF44-EB47-4F07-94FA-6CEFB48546B8}" presName="level2Shape" presStyleLbl="node2" presStyleIdx="3" presStyleCnt="5"/>
      <dgm:spPr/>
    </dgm:pt>
    <dgm:pt modelId="{125686B2-9FC5-4A86-8843-2AA545FDA100}" type="pres">
      <dgm:prSet presAssocID="{1396FF44-EB47-4F07-94FA-6CEFB48546B8}" presName="hierChild3" presStyleCnt="0"/>
      <dgm:spPr/>
    </dgm:pt>
    <dgm:pt modelId="{B8F52D3E-7841-4D9C-80E5-CF9AF8D8B357}" type="pres">
      <dgm:prSet presAssocID="{002414C6-2A87-4A96-9F4E-7878F82AD864}" presName="Name19" presStyleLbl="parChTrans1D2" presStyleIdx="4" presStyleCnt="5"/>
      <dgm:spPr/>
    </dgm:pt>
    <dgm:pt modelId="{935D33A7-532D-4E3C-B41A-444FE4200C6C}" type="pres">
      <dgm:prSet presAssocID="{10A621B5-D8C2-4FDF-BDE3-960E02762503}" presName="Name21" presStyleCnt="0"/>
      <dgm:spPr/>
    </dgm:pt>
    <dgm:pt modelId="{650FA724-E0F9-430C-B221-F4C914F5B85E}" type="pres">
      <dgm:prSet presAssocID="{10A621B5-D8C2-4FDF-BDE3-960E02762503}" presName="level2Shape" presStyleLbl="node2" presStyleIdx="4" presStyleCnt="5"/>
      <dgm:spPr/>
    </dgm:pt>
    <dgm:pt modelId="{206D2FB8-EBB1-4AD0-942B-BBF50CFB3A38}" type="pres">
      <dgm:prSet presAssocID="{10A621B5-D8C2-4FDF-BDE3-960E02762503}" presName="hierChild3" presStyleCnt="0"/>
      <dgm:spPr/>
    </dgm:pt>
    <dgm:pt modelId="{0320053A-C67F-493C-885E-E7F100DE5CED}" type="pres">
      <dgm:prSet presAssocID="{318E8D98-443D-49BE-A307-32FD5CED33A9}" presName="bgShapesFlow" presStyleCnt="0"/>
      <dgm:spPr/>
    </dgm:pt>
  </dgm:ptLst>
  <dgm:cxnLst>
    <dgm:cxn modelId="{FC27AD03-49B9-4627-AD72-00B3D558B1AE}" type="presOf" srcId="{5C63B902-A452-4742-B4CA-D85B367F82E2}" destId="{4A0A5A0B-DCE7-4317-908B-27CE5C9E83E0}" srcOrd="0" destOrd="0" presId="urn:microsoft.com/office/officeart/2005/8/layout/hierarchy6"/>
    <dgm:cxn modelId="{BA399E19-ED02-436A-BE09-1708D474B77C}" srcId="{70402133-5FC1-4478-827D-FA5D71278272}" destId="{3F64EA7C-1BBB-4980-AD12-06B5B0A85625}" srcOrd="1" destOrd="0" parTransId="{6166CA6F-9D92-4386-8CC7-A94AE597A44F}" sibTransId="{B7225F0C-D606-4777-AC2C-CCDFD214F5C9}"/>
    <dgm:cxn modelId="{436EFD3A-8100-4A8B-86D8-205D6B7A6D45}" srcId="{318E8D98-443D-49BE-A307-32FD5CED33A9}" destId="{70402133-5FC1-4478-827D-FA5D71278272}" srcOrd="0" destOrd="0" parTransId="{CDF78064-7564-4C72-BC66-B7A390B5F1C5}" sibTransId="{9C55FEE7-1F75-4407-A03A-5BDEA62C6056}"/>
    <dgm:cxn modelId="{230ABC55-4A3D-434D-BE7F-AE9FAA7E6BF5}" srcId="{70402133-5FC1-4478-827D-FA5D71278272}" destId="{10A621B5-D8C2-4FDF-BDE3-960E02762503}" srcOrd="4" destOrd="0" parTransId="{002414C6-2A87-4A96-9F4E-7878F82AD864}" sibTransId="{63D33B28-B980-4F4E-A239-CE4ABCF167DC}"/>
    <dgm:cxn modelId="{42DADD56-E1CA-4759-9624-C534B79C15F7}" type="presOf" srcId="{70402133-5FC1-4478-827D-FA5D71278272}" destId="{89825434-4E4C-4444-B4D2-7F47E84D0AC5}" srcOrd="0" destOrd="0" presId="urn:microsoft.com/office/officeart/2005/8/layout/hierarchy6"/>
    <dgm:cxn modelId="{99E8BF59-C4A4-4E6D-A802-162BF99F2F52}" srcId="{70402133-5FC1-4478-827D-FA5D71278272}" destId="{1396FF44-EB47-4F07-94FA-6CEFB48546B8}" srcOrd="3" destOrd="0" parTransId="{BED8BF37-7703-46BB-A186-144A2B7D89A2}" sibTransId="{0BF8C810-D773-4744-AA3B-4EFE1429BC7E}"/>
    <dgm:cxn modelId="{E4B12F7E-E592-4215-9E34-60B13F4F00E2}" type="presOf" srcId="{6166CA6F-9D92-4386-8CC7-A94AE597A44F}" destId="{0C7A171E-6050-4E60-AC96-8C925A05A4DF}" srcOrd="0" destOrd="0" presId="urn:microsoft.com/office/officeart/2005/8/layout/hierarchy6"/>
    <dgm:cxn modelId="{81EAA080-CB7F-420D-A7E7-921B820471B5}" type="presOf" srcId="{BED8BF37-7703-46BB-A186-144A2B7D89A2}" destId="{6D63040B-C995-47D1-A5FA-6FF0A199DB57}" srcOrd="0" destOrd="0" presId="urn:microsoft.com/office/officeart/2005/8/layout/hierarchy6"/>
    <dgm:cxn modelId="{F4014586-B0DB-4379-80BD-E9DCBC816FAA}" type="presOf" srcId="{1396FF44-EB47-4F07-94FA-6CEFB48546B8}" destId="{091FE36C-64A6-4727-9094-56BB58427B53}" srcOrd="0" destOrd="0" presId="urn:microsoft.com/office/officeart/2005/8/layout/hierarchy6"/>
    <dgm:cxn modelId="{D440FE92-3D3D-4FEF-8C19-4D36761F30D8}" type="presOf" srcId="{151A129A-7C41-446A-9E3F-DF51E5583EDE}" destId="{287CB26E-DE9B-4E94-A020-ACE74B3900C7}" srcOrd="0" destOrd="0" presId="urn:microsoft.com/office/officeart/2005/8/layout/hierarchy6"/>
    <dgm:cxn modelId="{ECE87898-0FDE-47B4-81FE-16DEA9C5D20E}" type="presOf" srcId="{3F64EA7C-1BBB-4980-AD12-06B5B0A85625}" destId="{D5AC8793-2E09-4B75-ADB0-D9FCA83C0A38}" srcOrd="0" destOrd="0" presId="urn:microsoft.com/office/officeart/2005/8/layout/hierarchy6"/>
    <dgm:cxn modelId="{EDAC12AA-5D63-43AE-A516-DAE08B2D87A8}" srcId="{70402133-5FC1-4478-827D-FA5D71278272}" destId="{151A129A-7C41-446A-9E3F-DF51E5583EDE}" srcOrd="2" destOrd="0" parTransId="{E6586E65-22FE-4C6F-B342-988F392E95E8}" sibTransId="{D982EC92-B0CE-45C9-A5B2-F124B5234A95}"/>
    <dgm:cxn modelId="{46D964AF-23C2-4A06-8E6C-897F208BE49F}" type="presOf" srcId="{002414C6-2A87-4A96-9F4E-7878F82AD864}" destId="{B8F52D3E-7841-4D9C-80E5-CF9AF8D8B357}" srcOrd="0" destOrd="0" presId="urn:microsoft.com/office/officeart/2005/8/layout/hierarchy6"/>
    <dgm:cxn modelId="{17B5FAC0-649B-49EC-A372-4306C16E517C}" srcId="{70402133-5FC1-4478-827D-FA5D71278272}" destId="{BB623A47-A219-4333-B953-3E0BE6A71247}" srcOrd="0" destOrd="0" parTransId="{5C63B902-A452-4742-B4CA-D85B367F82E2}" sibTransId="{A0F38B73-2159-4735-91A8-E68EF098EC16}"/>
    <dgm:cxn modelId="{9B746DE5-3993-4CA2-A9A8-42B7D265800E}" type="presOf" srcId="{BB623A47-A219-4333-B953-3E0BE6A71247}" destId="{0358E541-D8C3-4474-9D5C-120650BAFD52}" srcOrd="0" destOrd="0" presId="urn:microsoft.com/office/officeart/2005/8/layout/hierarchy6"/>
    <dgm:cxn modelId="{9CB6BFF4-FACE-49D2-BBF3-A3358F8E0E12}" type="presOf" srcId="{E6586E65-22FE-4C6F-B342-988F392E95E8}" destId="{786C5549-BBC5-454C-80D1-BBF8D2365046}" srcOrd="0" destOrd="0" presId="urn:microsoft.com/office/officeart/2005/8/layout/hierarchy6"/>
    <dgm:cxn modelId="{732067F5-5A78-4321-9F0A-958261D64744}" type="presOf" srcId="{10A621B5-D8C2-4FDF-BDE3-960E02762503}" destId="{650FA724-E0F9-430C-B221-F4C914F5B85E}" srcOrd="0" destOrd="0" presId="urn:microsoft.com/office/officeart/2005/8/layout/hierarchy6"/>
    <dgm:cxn modelId="{20917DFA-9CF9-4545-BEF7-F8393C76CDB0}" type="presOf" srcId="{318E8D98-443D-49BE-A307-32FD5CED33A9}" destId="{0F7065CC-C1AA-4ED5-970E-12F4A9617497}" srcOrd="0" destOrd="0" presId="urn:microsoft.com/office/officeart/2005/8/layout/hierarchy6"/>
    <dgm:cxn modelId="{90660502-5351-4633-A9DA-304144C732AA}" type="presParOf" srcId="{0F7065CC-C1AA-4ED5-970E-12F4A9617497}" destId="{54956BAB-9AF7-46AD-9623-5C6263FB5A15}" srcOrd="0" destOrd="0" presId="urn:microsoft.com/office/officeart/2005/8/layout/hierarchy6"/>
    <dgm:cxn modelId="{869AFA48-420B-4468-90D0-BCACE82EE496}" type="presParOf" srcId="{54956BAB-9AF7-46AD-9623-5C6263FB5A15}" destId="{5F7AC122-E56A-4477-8D80-7712449CD04B}" srcOrd="0" destOrd="0" presId="urn:microsoft.com/office/officeart/2005/8/layout/hierarchy6"/>
    <dgm:cxn modelId="{EE762D8D-EB47-46AC-90BD-6BFB02C01371}" type="presParOf" srcId="{5F7AC122-E56A-4477-8D80-7712449CD04B}" destId="{ED94EB59-BB2F-48C5-8BC5-6DBB04973A74}" srcOrd="0" destOrd="0" presId="urn:microsoft.com/office/officeart/2005/8/layout/hierarchy6"/>
    <dgm:cxn modelId="{F2353C1F-3F32-4D16-BE59-F9A238C64606}" type="presParOf" srcId="{ED94EB59-BB2F-48C5-8BC5-6DBB04973A74}" destId="{89825434-4E4C-4444-B4D2-7F47E84D0AC5}" srcOrd="0" destOrd="0" presId="urn:microsoft.com/office/officeart/2005/8/layout/hierarchy6"/>
    <dgm:cxn modelId="{79529441-BE63-4C07-8679-B74AE6F56B91}" type="presParOf" srcId="{ED94EB59-BB2F-48C5-8BC5-6DBB04973A74}" destId="{04216ECC-32F6-4ABF-B1E3-F09FD9B455CD}" srcOrd="1" destOrd="0" presId="urn:microsoft.com/office/officeart/2005/8/layout/hierarchy6"/>
    <dgm:cxn modelId="{19CE36D9-D293-42B9-836B-50D991B0CC0D}" type="presParOf" srcId="{04216ECC-32F6-4ABF-B1E3-F09FD9B455CD}" destId="{4A0A5A0B-DCE7-4317-908B-27CE5C9E83E0}" srcOrd="0" destOrd="0" presId="urn:microsoft.com/office/officeart/2005/8/layout/hierarchy6"/>
    <dgm:cxn modelId="{875BD0F8-CD93-4FBE-8C22-A89DE8633A47}" type="presParOf" srcId="{04216ECC-32F6-4ABF-B1E3-F09FD9B455CD}" destId="{EC0D2334-523C-421D-A6E5-1EB0953C5207}" srcOrd="1" destOrd="0" presId="urn:microsoft.com/office/officeart/2005/8/layout/hierarchy6"/>
    <dgm:cxn modelId="{602767B4-5A47-4616-AE27-E8D143265D78}" type="presParOf" srcId="{EC0D2334-523C-421D-A6E5-1EB0953C5207}" destId="{0358E541-D8C3-4474-9D5C-120650BAFD52}" srcOrd="0" destOrd="0" presId="urn:microsoft.com/office/officeart/2005/8/layout/hierarchy6"/>
    <dgm:cxn modelId="{58464062-3A1B-463A-8051-39793ECCA6D7}" type="presParOf" srcId="{EC0D2334-523C-421D-A6E5-1EB0953C5207}" destId="{86E77E86-7B87-4177-AD09-8ED3DF0304A7}" srcOrd="1" destOrd="0" presId="urn:microsoft.com/office/officeart/2005/8/layout/hierarchy6"/>
    <dgm:cxn modelId="{F75F9A48-42AA-4812-A31C-4AB546D863DD}" type="presParOf" srcId="{04216ECC-32F6-4ABF-B1E3-F09FD9B455CD}" destId="{0C7A171E-6050-4E60-AC96-8C925A05A4DF}" srcOrd="2" destOrd="0" presId="urn:microsoft.com/office/officeart/2005/8/layout/hierarchy6"/>
    <dgm:cxn modelId="{CE8370FB-242A-4694-8E9E-1CE4915341C6}" type="presParOf" srcId="{04216ECC-32F6-4ABF-B1E3-F09FD9B455CD}" destId="{531DE7C9-5AD8-4A72-9F93-C20C918D3566}" srcOrd="3" destOrd="0" presId="urn:microsoft.com/office/officeart/2005/8/layout/hierarchy6"/>
    <dgm:cxn modelId="{8C1B7C4D-3CA1-4148-B2C3-AA0367602199}" type="presParOf" srcId="{531DE7C9-5AD8-4A72-9F93-C20C918D3566}" destId="{D5AC8793-2E09-4B75-ADB0-D9FCA83C0A38}" srcOrd="0" destOrd="0" presId="urn:microsoft.com/office/officeart/2005/8/layout/hierarchy6"/>
    <dgm:cxn modelId="{D7C5A5CB-9A4A-4E9F-8F4F-F39ECBB76A66}" type="presParOf" srcId="{531DE7C9-5AD8-4A72-9F93-C20C918D3566}" destId="{E60BAF5B-897F-42B9-89AB-7FAA7022BA52}" srcOrd="1" destOrd="0" presId="urn:microsoft.com/office/officeart/2005/8/layout/hierarchy6"/>
    <dgm:cxn modelId="{52F58C5C-BE9F-4431-B695-BFF19FF02F43}" type="presParOf" srcId="{04216ECC-32F6-4ABF-B1E3-F09FD9B455CD}" destId="{786C5549-BBC5-454C-80D1-BBF8D2365046}" srcOrd="4" destOrd="0" presId="urn:microsoft.com/office/officeart/2005/8/layout/hierarchy6"/>
    <dgm:cxn modelId="{DC54378A-4A09-4E69-88CE-69A2CBDD105E}" type="presParOf" srcId="{04216ECC-32F6-4ABF-B1E3-F09FD9B455CD}" destId="{F8C51FD0-280E-4118-87B1-30925D087FD6}" srcOrd="5" destOrd="0" presId="urn:microsoft.com/office/officeart/2005/8/layout/hierarchy6"/>
    <dgm:cxn modelId="{0A7111ED-3B16-4144-AAE7-B7DA1D7462E9}" type="presParOf" srcId="{F8C51FD0-280E-4118-87B1-30925D087FD6}" destId="{287CB26E-DE9B-4E94-A020-ACE74B3900C7}" srcOrd="0" destOrd="0" presId="urn:microsoft.com/office/officeart/2005/8/layout/hierarchy6"/>
    <dgm:cxn modelId="{4BEDEACA-BC46-4A90-852A-FC452F8E191D}" type="presParOf" srcId="{F8C51FD0-280E-4118-87B1-30925D087FD6}" destId="{38E0364A-FBAB-4F96-BE9E-0304138A6CB7}" srcOrd="1" destOrd="0" presId="urn:microsoft.com/office/officeart/2005/8/layout/hierarchy6"/>
    <dgm:cxn modelId="{A6539932-87A6-4501-985E-CA8B123F4CF9}" type="presParOf" srcId="{04216ECC-32F6-4ABF-B1E3-F09FD9B455CD}" destId="{6D63040B-C995-47D1-A5FA-6FF0A199DB57}" srcOrd="6" destOrd="0" presId="urn:microsoft.com/office/officeart/2005/8/layout/hierarchy6"/>
    <dgm:cxn modelId="{7D6F8456-D117-4ED7-8FF0-DEA4EC4F1CCE}" type="presParOf" srcId="{04216ECC-32F6-4ABF-B1E3-F09FD9B455CD}" destId="{F74A412A-C7CF-4FA1-9A6F-CED3F20FBC83}" srcOrd="7" destOrd="0" presId="urn:microsoft.com/office/officeart/2005/8/layout/hierarchy6"/>
    <dgm:cxn modelId="{A3DEC2B0-F9E6-4A5C-A3E5-470349F95FAF}" type="presParOf" srcId="{F74A412A-C7CF-4FA1-9A6F-CED3F20FBC83}" destId="{091FE36C-64A6-4727-9094-56BB58427B53}" srcOrd="0" destOrd="0" presId="urn:microsoft.com/office/officeart/2005/8/layout/hierarchy6"/>
    <dgm:cxn modelId="{981C488A-3FF9-4F12-84C1-484B21349E7C}" type="presParOf" srcId="{F74A412A-C7CF-4FA1-9A6F-CED3F20FBC83}" destId="{125686B2-9FC5-4A86-8843-2AA545FDA100}" srcOrd="1" destOrd="0" presId="urn:microsoft.com/office/officeart/2005/8/layout/hierarchy6"/>
    <dgm:cxn modelId="{2CECF423-F218-4825-970E-2C66152A3929}" type="presParOf" srcId="{04216ECC-32F6-4ABF-B1E3-F09FD9B455CD}" destId="{B8F52D3E-7841-4D9C-80E5-CF9AF8D8B357}" srcOrd="8" destOrd="0" presId="urn:microsoft.com/office/officeart/2005/8/layout/hierarchy6"/>
    <dgm:cxn modelId="{D26EADD9-C4A0-4AB5-A5D2-7F03B36EC7AC}" type="presParOf" srcId="{04216ECC-32F6-4ABF-B1E3-F09FD9B455CD}" destId="{935D33A7-532D-4E3C-B41A-444FE4200C6C}" srcOrd="9" destOrd="0" presId="urn:microsoft.com/office/officeart/2005/8/layout/hierarchy6"/>
    <dgm:cxn modelId="{82C8DD20-4399-4126-AFB7-01F823B205A7}" type="presParOf" srcId="{935D33A7-532D-4E3C-B41A-444FE4200C6C}" destId="{650FA724-E0F9-430C-B221-F4C914F5B85E}" srcOrd="0" destOrd="0" presId="urn:microsoft.com/office/officeart/2005/8/layout/hierarchy6"/>
    <dgm:cxn modelId="{35EACF0B-5DF1-4D6F-84D5-7691F6BFB551}" type="presParOf" srcId="{935D33A7-532D-4E3C-B41A-444FE4200C6C}" destId="{206D2FB8-EBB1-4AD0-942B-BBF50CFB3A38}" srcOrd="1" destOrd="0" presId="urn:microsoft.com/office/officeart/2005/8/layout/hierarchy6"/>
    <dgm:cxn modelId="{207A22A8-6E03-4395-8D94-4C42BF2B7A47}" type="presParOf" srcId="{0F7065CC-C1AA-4ED5-970E-12F4A9617497}" destId="{0320053A-C67F-493C-885E-E7F100DE5CED}"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7B2FA-00C9-489C-9887-2344D5E758BD}">
      <dsp:nvSpPr>
        <dsp:cNvPr id="0" name=""/>
        <dsp:cNvSpPr/>
      </dsp:nvSpPr>
      <dsp:spPr>
        <a:xfrm>
          <a:off x="1009878" y="1145"/>
          <a:ext cx="1257947" cy="62897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Customers</a:t>
          </a:r>
        </a:p>
      </dsp:txBody>
      <dsp:txXfrm>
        <a:off x="1028300" y="19567"/>
        <a:ext cx="1221103" cy="592129"/>
      </dsp:txXfrm>
    </dsp:sp>
    <dsp:sp modelId="{3E6FD8E6-A884-465D-A69C-F6D37C48497F}">
      <dsp:nvSpPr>
        <dsp:cNvPr id="0" name=""/>
        <dsp:cNvSpPr/>
      </dsp:nvSpPr>
      <dsp:spPr>
        <a:xfrm>
          <a:off x="1135673" y="630119"/>
          <a:ext cx="125794" cy="471730"/>
        </a:xfrm>
        <a:custGeom>
          <a:avLst/>
          <a:gdLst/>
          <a:ahLst/>
          <a:cxnLst/>
          <a:rect l="0" t="0" r="0" b="0"/>
          <a:pathLst>
            <a:path>
              <a:moveTo>
                <a:pt x="0" y="0"/>
              </a:moveTo>
              <a:lnTo>
                <a:pt x="0" y="471730"/>
              </a:lnTo>
              <a:lnTo>
                <a:pt x="125794" y="47173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8BAE6-989A-4CAF-8482-DD7B5D185AB5}">
      <dsp:nvSpPr>
        <dsp:cNvPr id="0" name=""/>
        <dsp:cNvSpPr/>
      </dsp:nvSpPr>
      <dsp:spPr>
        <a:xfrm>
          <a:off x="1261468" y="787362"/>
          <a:ext cx="1006357" cy="62897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Croma</a:t>
          </a:r>
        </a:p>
      </dsp:txBody>
      <dsp:txXfrm>
        <a:off x="1279890" y="805784"/>
        <a:ext cx="969513" cy="592129"/>
      </dsp:txXfrm>
    </dsp:sp>
    <dsp:sp modelId="{EFD45B28-A505-4E30-AE20-B45DC5DF945D}">
      <dsp:nvSpPr>
        <dsp:cNvPr id="0" name=""/>
        <dsp:cNvSpPr/>
      </dsp:nvSpPr>
      <dsp:spPr>
        <a:xfrm>
          <a:off x="1135673" y="630119"/>
          <a:ext cx="125794" cy="1257947"/>
        </a:xfrm>
        <a:custGeom>
          <a:avLst/>
          <a:gdLst/>
          <a:ahLst/>
          <a:cxnLst/>
          <a:rect l="0" t="0" r="0" b="0"/>
          <a:pathLst>
            <a:path>
              <a:moveTo>
                <a:pt x="0" y="0"/>
              </a:moveTo>
              <a:lnTo>
                <a:pt x="0" y="1257947"/>
              </a:lnTo>
              <a:lnTo>
                <a:pt x="125794" y="125794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E73DC-6250-42FD-B872-276415D42B27}">
      <dsp:nvSpPr>
        <dsp:cNvPr id="0" name=""/>
        <dsp:cNvSpPr/>
      </dsp:nvSpPr>
      <dsp:spPr>
        <a:xfrm>
          <a:off x="1261468" y="1573579"/>
          <a:ext cx="1006357" cy="62897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Best Buy</a:t>
          </a:r>
        </a:p>
      </dsp:txBody>
      <dsp:txXfrm>
        <a:off x="1279890" y="1592001"/>
        <a:ext cx="969513" cy="592129"/>
      </dsp:txXfrm>
    </dsp:sp>
    <dsp:sp modelId="{57251060-9331-447B-80AE-0FA2EFEA65BE}">
      <dsp:nvSpPr>
        <dsp:cNvPr id="0" name=""/>
        <dsp:cNvSpPr/>
      </dsp:nvSpPr>
      <dsp:spPr>
        <a:xfrm>
          <a:off x="1135673" y="630119"/>
          <a:ext cx="125794" cy="2044164"/>
        </a:xfrm>
        <a:custGeom>
          <a:avLst/>
          <a:gdLst/>
          <a:ahLst/>
          <a:cxnLst/>
          <a:rect l="0" t="0" r="0" b="0"/>
          <a:pathLst>
            <a:path>
              <a:moveTo>
                <a:pt x="0" y="0"/>
              </a:moveTo>
              <a:lnTo>
                <a:pt x="0" y="2044164"/>
              </a:lnTo>
              <a:lnTo>
                <a:pt x="125794" y="20441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FC15F3-CBE2-4EBC-9999-C54B2DC3C6E6}">
      <dsp:nvSpPr>
        <dsp:cNvPr id="0" name=""/>
        <dsp:cNvSpPr/>
      </dsp:nvSpPr>
      <dsp:spPr>
        <a:xfrm>
          <a:off x="1261468" y="2359796"/>
          <a:ext cx="1006357" cy="62897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Staples</a:t>
          </a:r>
        </a:p>
      </dsp:txBody>
      <dsp:txXfrm>
        <a:off x="1279890" y="2378218"/>
        <a:ext cx="969513" cy="592129"/>
      </dsp:txXfrm>
    </dsp:sp>
    <dsp:sp modelId="{85F7D155-7D55-4AE5-ADD4-08C158B36268}">
      <dsp:nvSpPr>
        <dsp:cNvPr id="0" name=""/>
        <dsp:cNvSpPr/>
      </dsp:nvSpPr>
      <dsp:spPr>
        <a:xfrm>
          <a:off x="1135673" y="630119"/>
          <a:ext cx="125794" cy="2830381"/>
        </a:xfrm>
        <a:custGeom>
          <a:avLst/>
          <a:gdLst/>
          <a:ahLst/>
          <a:cxnLst/>
          <a:rect l="0" t="0" r="0" b="0"/>
          <a:pathLst>
            <a:path>
              <a:moveTo>
                <a:pt x="0" y="0"/>
              </a:moveTo>
              <a:lnTo>
                <a:pt x="0" y="2830381"/>
              </a:lnTo>
              <a:lnTo>
                <a:pt x="125794" y="283038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82F453-FD9D-43F7-AF44-6A94274E4DA6}">
      <dsp:nvSpPr>
        <dsp:cNvPr id="0" name=""/>
        <dsp:cNvSpPr/>
      </dsp:nvSpPr>
      <dsp:spPr>
        <a:xfrm>
          <a:off x="1261468" y="3146013"/>
          <a:ext cx="1006357" cy="62897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Flipkart</a:t>
          </a:r>
        </a:p>
      </dsp:txBody>
      <dsp:txXfrm>
        <a:off x="1279890" y="3164435"/>
        <a:ext cx="969513" cy="592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256A4-E83F-45BC-B15E-34EFF688205B}">
      <dsp:nvSpPr>
        <dsp:cNvPr id="0" name=""/>
        <dsp:cNvSpPr/>
      </dsp:nvSpPr>
      <dsp:spPr>
        <a:xfrm>
          <a:off x="1729141" y="269872"/>
          <a:ext cx="2368860" cy="751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Customer Platforms</a:t>
          </a:r>
        </a:p>
      </dsp:txBody>
      <dsp:txXfrm>
        <a:off x="1751149" y="291880"/>
        <a:ext cx="2324844" cy="707401"/>
      </dsp:txXfrm>
    </dsp:sp>
    <dsp:sp modelId="{430725C3-3DAF-4D83-8809-C5D014820322}">
      <dsp:nvSpPr>
        <dsp:cNvPr id="0" name=""/>
        <dsp:cNvSpPr/>
      </dsp:nvSpPr>
      <dsp:spPr>
        <a:xfrm>
          <a:off x="1299233" y="1021290"/>
          <a:ext cx="1614338" cy="300567"/>
        </a:xfrm>
        <a:custGeom>
          <a:avLst/>
          <a:gdLst/>
          <a:ahLst/>
          <a:cxnLst/>
          <a:rect l="0" t="0" r="0" b="0"/>
          <a:pathLst>
            <a:path>
              <a:moveTo>
                <a:pt x="1614338" y="0"/>
              </a:moveTo>
              <a:lnTo>
                <a:pt x="1614338" y="150283"/>
              </a:lnTo>
              <a:lnTo>
                <a:pt x="0" y="150283"/>
              </a:lnTo>
              <a:lnTo>
                <a:pt x="0" y="30056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C5B25-FBD2-41F9-A75B-05666233087C}">
      <dsp:nvSpPr>
        <dsp:cNvPr id="0" name=""/>
        <dsp:cNvSpPr/>
      </dsp:nvSpPr>
      <dsp:spPr>
        <a:xfrm>
          <a:off x="735669" y="1321858"/>
          <a:ext cx="1127126" cy="7514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Brick and Mortar</a:t>
          </a:r>
        </a:p>
      </dsp:txBody>
      <dsp:txXfrm>
        <a:off x="757677" y="1343866"/>
        <a:ext cx="1083110" cy="707401"/>
      </dsp:txXfrm>
    </dsp:sp>
    <dsp:sp modelId="{25D70EF4-8E35-4D29-ABDF-4648755C7522}">
      <dsp:nvSpPr>
        <dsp:cNvPr id="0" name=""/>
        <dsp:cNvSpPr/>
      </dsp:nvSpPr>
      <dsp:spPr>
        <a:xfrm>
          <a:off x="566600" y="2073275"/>
          <a:ext cx="732632" cy="300567"/>
        </a:xfrm>
        <a:custGeom>
          <a:avLst/>
          <a:gdLst/>
          <a:ahLst/>
          <a:cxnLst/>
          <a:rect l="0" t="0" r="0" b="0"/>
          <a:pathLst>
            <a:path>
              <a:moveTo>
                <a:pt x="732632" y="0"/>
              </a:moveTo>
              <a:lnTo>
                <a:pt x="732632" y="150283"/>
              </a:lnTo>
              <a:lnTo>
                <a:pt x="0" y="150283"/>
              </a:lnTo>
              <a:lnTo>
                <a:pt x="0" y="30056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4BB1ED-A157-4622-A239-BD2AC7DFBA98}">
      <dsp:nvSpPr>
        <dsp:cNvPr id="0" name=""/>
        <dsp:cNvSpPr/>
      </dsp:nvSpPr>
      <dsp:spPr>
        <a:xfrm>
          <a:off x="3037" y="2373843"/>
          <a:ext cx="1127126" cy="7514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Croma</a:t>
          </a:r>
        </a:p>
      </dsp:txBody>
      <dsp:txXfrm>
        <a:off x="25045" y="2395851"/>
        <a:ext cx="1083110" cy="707401"/>
      </dsp:txXfrm>
    </dsp:sp>
    <dsp:sp modelId="{4184AB1C-8906-4F98-9403-3C1AC417B935}">
      <dsp:nvSpPr>
        <dsp:cNvPr id="0" name=""/>
        <dsp:cNvSpPr/>
      </dsp:nvSpPr>
      <dsp:spPr>
        <a:xfrm>
          <a:off x="1299233" y="2073275"/>
          <a:ext cx="732632" cy="300567"/>
        </a:xfrm>
        <a:custGeom>
          <a:avLst/>
          <a:gdLst/>
          <a:ahLst/>
          <a:cxnLst/>
          <a:rect l="0" t="0" r="0" b="0"/>
          <a:pathLst>
            <a:path>
              <a:moveTo>
                <a:pt x="0" y="0"/>
              </a:moveTo>
              <a:lnTo>
                <a:pt x="0" y="150283"/>
              </a:lnTo>
              <a:lnTo>
                <a:pt x="732632" y="150283"/>
              </a:lnTo>
              <a:lnTo>
                <a:pt x="732632" y="30056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DD1866-2190-4147-BA70-88F16A7B7DCA}">
      <dsp:nvSpPr>
        <dsp:cNvPr id="0" name=""/>
        <dsp:cNvSpPr/>
      </dsp:nvSpPr>
      <dsp:spPr>
        <a:xfrm>
          <a:off x="1468302" y="2373843"/>
          <a:ext cx="1127126" cy="7514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Best Buy</a:t>
          </a:r>
        </a:p>
      </dsp:txBody>
      <dsp:txXfrm>
        <a:off x="1490310" y="2395851"/>
        <a:ext cx="1083110" cy="707401"/>
      </dsp:txXfrm>
    </dsp:sp>
    <dsp:sp modelId="{ECDFBD39-8732-470C-9081-DBE0C2D60028}">
      <dsp:nvSpPr>
        <dsp:cNvPr id="0" name=""/>
        <dsp:cNvSpPr/>
      </dsp:nvSpPr>
      <dsp:spPr>
        <a:xfrm>
          <a:off x="2913571" y="1021290"/>
          <a:ext cx="1316191" cy="300567"/>
        </a:xfrm>
        <a:custGeom>
          <a:avLst/>
          <a:gdLst/>
          <a:ahLst/>
          <a:cxnLst/>
          <a:rect l="0" t="0" r="0" b="0"/>
          <a:pathLst>
            <a:path>
              <a:moveTo>
                <a:pt x="0" y="0"/>
              </a:moveTo>
              <a:lnTo>
                <a:pt x="0" y="150283"/>
              </a:lnTo>
              <a:lnTo>
                <a:pt x="1316191" y="150283"/>
              </a:lnTo>
              <a:lnTo>
                <a:pt x="1316191" y="30056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31B75-BB6B-47DD-AFDB-9ED398D66712}">
      <dsp:nvSpPr>
        <dsp:cNvPr id="0" name=""/>
        <dsp:cNvSpPr/>
      </dsp:nvSpPr>
      <dsp:spPr>
        <a:xfrm>
          <a:off x="3368051" y="1321858"/>
          <a:ext cx="1723422" cy="7514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E-Commerce</a:t>
          </a:r>
        </a:p>
      </dsp:txBody>
      <dsp:txXfrm>
        <a:off x="3390059" y="1343866"/>
        <a:ext cx="1679406" cy="707401"/>
      </dsp:txXfrm>
    </dsp:sp>
    <dsp:sp modelId="{1CEDA840-30FB-4065-8F36-F531C378D52C}">
      <dsp:nvSpPr>
        <dsp:cNvPr id="0" name=""/>
        <dsp:cNvSpPr/>
      </dsp:nvSpPr>
      <dsp:spPr>
        <a:xfrm>
          <a:off x="3497130" y="2073275"/>
          <a:ext cx="732632" cy="300567"/>
        </a:xfrm>
        <a:custGeom>
          <a:avLst/>
          <a:gdLst/>
          <a:ahLst/>
          <a:cxnLst/>
          <a:rect l="0" t="0" r="0" b="0"/>
          <a:pathLst>
            <a:path>
              <a:moveTo>
                <a:pt x="732632" y="0"/>
              </a:moveTo>
              <a:lnTo>
                <a:pt x="732632" y="150283"/>
              </a:lnTo>
              <a:lnTo>
                <a:pt x="0" y="150283"/>
              </a:lnTo>
              <a:lnTo>
                <a:pt x="0" y="30056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A1A618-C65A-46B8-B411-4CD10D167738}">
      <dsp:nvSpPr>
        <dsp:cNvPr id="0" name=""/>
        <dsp:cNvSpPr/>
      </dsp:nvSpPr>
      <dsp:spPr>
        <a:xfrm>
          <a:off x="2933567" y="2373843"/>
          <a:ext cx="1127126" cy="7514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Amazon</a:t>
          </a:r>
        </a:p>
      </dsp:txBody>
      <dsp:txXfrm>
        <a:off x="2955575" y="2395851"/>
        <a:ext cx="1083110" cy="707401"/>
      </dsp:txXfrm>
    </dsp:sp>
    <dsp:sp modelId="{7ACA0260-995F-43EC-8E79-65127C0AE14E}">
      <dsp:nvSpPr>
        <dsp:cNvPr id="0" name=""/>
        <dsp:cNvSpPr/>
      </dsp:nvSpPr>
      <dsp:spPr>
        <a:xfrm>
          <a:off x="4229762" y="2073275"/>
          <a:ext cx="732632" cy="300567"/>
        </a:xfrm>
        <a:custGeom>
          <a:avLst/>
          <a:gdLst/>
          <a:ahLst/>
          <a:cxnLst/>
          <a:rect l="0" t="0" r="0" b="0"/>
          <a:pathLst>
            <a:path>
              <a:moveTo>
                <a:pt x="0" y="0"/>
              </a:moveTo>
              <a:lnTo>
                <a:pt x="0" y="150283"/>
              </a:lnTo>
              <a:lnTo>
                <a:pt x="732632" y="150283"/>
              </a:lnTo>
              <a:lnTo>
                <a:pt x="732632" y="30056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3A2791-D347-45FD-AED0-1857AA182091}">
      <dsp:nvSpPr>
        <dsp:cNvPr id="0" name=""/>
        <dsp:cNvSpPr/>
      </dsp:nvSpPr>
      <dsp:spPr>
        <a:xfrm>
          <a:off x="4398831" y="2373843"/>
          <a:ext cx="1127126" cy="7514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Flipkart</a:t>
          </a:r>
        </a:p>
      </dsp:txBody>
      <dsp:txXfrm>
        <a:off x="4420839" y="2395851"/>
        <a:ext cx="1083110" cy="707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7B2FA-00C9-489C-9887-2344D5E758BD}">
      <dsp:nvSpPr>
        <dsp:cNvPr id="0" name=""/>
        <dsp:cNvSpPr/>
      </dsp:nvSpPr>
      <dsp:spPr>
        <a:xfrm>
          <a:off x="0" y="338551"/>
          <a:ext cx="2543400" cy="6631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Customers Channels</a:t>
          </a:r>
        </a:p>
      </dsp:txBody>
      <dsp:txXfrm>
        <a:off x="19422" y="357973"/>
        <a:ext cx="2504556" cy="6242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25434-4E4C-4444-B4D2-7F47E84D0AC5}">
      <dsp:nvSpPr>
        <dsp:cNvPr id="0" name=""/>
        <dsp:cNvSpPr/>
      </dsp:nvSpPr>
      <dsp:spPr>
        <a:xfrm>
          <a:off x="3761415" y="133183"/>
          <a:ext cx="964328" cy="6428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Product Division</a:t>
          </a:r>
        </a:p>
      </dsp:txBody>
      <dsp:txXfrm>
        <a:off x="3780244" y="152012"/>
        <a:ext cx="926670" cy="605227"/>
      </dsp:txXfrm>
    </dsp:sp>
    <dsp:sp modelId="{56DC53A2-6A6E-4B88-8305-B621278A9EE8}">
      <dsp:nvSpPr>
        <dsp:cNvPr id="0" name=""/>
        <dsp:cNvSpPr/>
      </dsp:nvSpPr>
      <dsp:spPr>
        <a:xfrm>
          <a:off x="1109512" y="776069"/>
          <a:ext cx="3134067" cy="257154"/>
        </a:xfrm>
        <a:custGeom>
          <a:avLst/>
          <a:gdLst/>
          <a:ahLst/>
          <a:cxnLst/>
          <a:rect l="0" t="0" r="0" b="0"/>
          <a:pathLst>
            <a:path>
              <a:moveTo>
                <a:pt x="3134067" y="0"/>
              </a:moveTo>
              <a:lnTo>
                <a:pt x="3134067" y="128577"/>
              </a:lnTo>
              <a:lnTo>
                <a:pt x="0" y="128577"/>
              </a:lnTo>
              <a:lnTo>
                <a:pt x="0" y="2571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25F0E4-6FF6-4BB8-B342-F211DA1E0AA2}">
      <dsp:nvSpPr>
        <dsp:cNvPr id="0" name=""/>
        <dsp:cNvSpPr/>
      </dsp:nvSpPr>
      <dsp:spPr>
        <a:xfrm>
          <a:off x="627348" y="1033223"/>
          <a:ext cx="964328" cy="6428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PC</a:t>
          </a:r>
        </a:p>
      </dsp:txBody>
      <dsp:txXfrm>
        <a:off x="646177" y="1052052"/>
        <a:ext cx="926670" cy="605227"/>
      </dsp:txXfrm>
    </dsp:sp>
    <dsp:sp modelId="{C3DF6AA8-C423-4011-8FE7-3203D2218807}">
      <dsp:nvSpPr>
        <dsp:cNvPr id="0" name=""/>
        <dsp:cNvSpPr/>
      </dsp:nvSpPr>
      <dsp:spPr>
        <a:xfrm>
          <a:off x="482699" y="1676109"/>
          <a:ext cx="626813" cy="257154"/>
        </a:xfrm>
        <a:custGeom>
          <a:avLst/>
          <a:gdLst/>
          <a:ahLst/>
          <a:cxnLst/>
          <a:rect l="0" t="0" r="0" b="0"/>
          <a:pathLst>
            <a:path>
              <a:moveTo>
                <a:pt x="626813" y="0"/>
              </a:moveTo>
              <a:lnTo>
                <a:pt x="626813" y="128577"/>
              </a:lnTo>
              <a:lnTo>
                <a:pt x="0" y="128577"/>
              </a:lnTo>
              <a:lnTo>
                <a:pt x="0" y="257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886117-6BB1-49E9-BBD3-774328F89EA9}">
      <dsp:nvSpPr>
        <dsp:cNvPr id="0" name=""/>
        <dsp:cNvSpPr/>
      </dsp:nvSpPr>
      <dsp:spPr>
        <a:xfrm>
          <a:off x="535" y="1933263"/>
          <a:ext cx="964328" cy="6428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Personal Laptop</a:t>
          </a:r>
        </a:p>
      </dsp:txBody>
      <dsp:txXfrm>
        <a:off x="19364" y="1952092"/>
        <a:ext cx="926670" cy="605227"/>
      </dsp:txXfrm>
    </dsp:sp>
    <dsp:sp modelId="{C4118BDE-9738-420A-B8E5-3FE7BD5630EC}">
      <dsp:nvSpPr>
        <dsp:cNvPr id="0" name=""/>
        <dsp:cNvSpPr/>
      </dsp:nvSpPr>
      <dsp:spPr>
        <a:xfrm>
          <a:off x="1109512" y="1676109"/>
          <a:ext cx="626813" cy="257154"/>
        </a:xfrm>
        <a:custGeom>
          <a:avLst/>
          <a:gdLst/>
          <a:ahLst/>
          <a:cxnLst/>
          <a:rect l="0" t="0" r="0" b="0"/>
          <a:pathLst>
            <a:path>
              <a:moveTo>
                <a:pt x="0" y="0"/>
              </a:moveTo>
              <a:lnTo>
                <a:pt x="0" y="128577"/>
              </a:lnTo>
              <a:lnTo>
                <a:pt x="626813" y="128577"/>
              </a:lnTo>
              <a:lnTo>
                <a:pt x="626813" y="257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06E7AC-608E-43F8-BEB9-EF0203F21F3F}">
      <dsp:nvSpPr>
        <dsp:cNvPr id="0" name=""/>
        <dsp:cNvSpPr/>
      </dsp:nvSpPr>
      <dsp:spPr>
        <a:xfrm>
          <a:off x="1254161" y="1933263"/>
          <a:ext cx="964328" cy="6428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Gaming Laptop</a:t>
          </a:r>
        </a:p>
      </dsp:txBody>
      <dsp:txXfrm>
        <a:off x="1272990" y="1952092"/>
        <a:ext cx="926670" cy="605227"/>
      </dsp:txXfrm>
    </dsp:sp>
    <dsp:sp modelId="{AA8DC23E-5DC5-43A1-9EFE-527B5061A442}">
      <dsp:nvSpPr>
        <dsp:cNvPr id="0" name=""/>
        <dsp:cNvSpPr/>
      </dsp:nvSpPr>
      <dsp:spPr>
        <a:xfrm>
          <a:off x="3616766" y="776069"/>
          <a:ext cx="626813" cy="257154"/>
        </a:xfrm>
        <a:custGeom>
          <a:avLst/>
          <a:gdLst/>
          <a:ahLst/>
          <a:cxnLst/>
          <a:rect l="0" t="0" r="0" b="0"/>
          <a:pathLst>
            <a:path>
              <a:moveTo>
                <a:pt x="626813" y="0"/>
              </a:moveTo>
              <a:lnTo>
                <a:pt x="626813" y="128577"/>
              </a:lnTo>
              <a:lnTo>
                <a:pt x="0" y="128577"/>
              </a:lnTo>
              <a:lnTo>
                <a:pt x="0" y="2571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A2BB36-0C87-4202-A668-25669259885D}">
      <dsp:nvSpPr>
        <dsp:cNvPr id="0" name=""/>
        <dsp:cNvSpPr/>
      </dsp:nvSpPr>
      <dsp:spPr>
        <a:xfrm>
          <a:off x="3134602" y="1033223"/>
          <a:ext cx="964328" cy="6428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N&amp;S</a:t>
          </a:r>
        </a:p>
      </dsp:txBody>
      <dsp:txXfrm>
        <a:off x="3153431" y="1052052"/>
        <a:ext cx="926670" cy="605227"/>
      </dsp:txXfrm>
    </dsp:sp>
    <dsp:sp modelId="{1279749E-5F56-44CF-A02B-1B9AC63C6162}">
      <dsp:nvSpPr>
        <dsp:cNvPr id="0" name=""/>
        <dsp:cNvSpPr/>
      </dsp:nvSpPr>
      <dsp:spPr>
        <a:xfrm>
          <a:off x="2989953" y="1676109"/>
          <a:ext cx="626813" cy="257154"/>
        </a:xfrm>
        <a:custGeom>
          <a:avLst/>
          <a:gdLst/>
          <a:ahLst/>
          <a:cxnLst/>
          <a:rect l="0" t="0" r="0" b="0"/>
          <a:pathLst>
            <a:path>
              <a:moveTo>
                <a:pt x="626813" y="0"/>
              </a:moveTo>
              <a:lnTo>
                <a:pt x="626813" y="128577"/>
              </a:lnTo>
              <a:lnTo>
                <a:pt x="0" y="128577"/>
              </a:lnTo>
              <a:lnTo>
                <a:pt x="0" y="257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139346-BAE7-41BD-8F6B-CB0D8CC3C35F}">
      <dsp:nvSpPr>
        <dsp:cNvPr id="0" name=""/>
        <dsp:cNvSpPr/>
      </dsp:nvSpPr>
      <dsp:spPr>
        <a:xfrm>
          <a:off x="2507788" y="1933263"/>
          <a:ext cx="964328" cy="6428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Wi-Fi Extenders</a:t>
          </a:r>
        </a:p>
      </dsp:txBody>
      <dsp:txXfrm>
        <a:off x="2526617" y="1952092"/>
        <a:ext cx="926670" cy="605227"/>
      </dsp:txXfrm>
    </dsp:sp>
    <dsp:sp modelId="{10015267-894B-4063-9D9C-2EF7E9D6A07A}">
      <dsp:nvSpPr>
        <dsp:cNvPr id="0" name=""/>
        <dsp:cNvSpPr/>
      </dsp:nvSpPr>
      <dsp:spPr>
        <a:xfrm>
          <a:off x="3616766" y="1676109"/>
          <a:ext cx="626813" cy="257154"/>
        </a:xfrm>
        <a:custGeom>
          <a:avLst/>
          <a:gdLst/>
          <a:ahLst/>
          <a:cxnLst/>
          <a:rect l="0" t="0" r="0" b="0"/>
          <a:pathLst>
            <a:path>
              <a:moveTo>
                <a:pt x="0" y="0"/>
              </a:moveTo>
              <a:lnTo>
                <a:pt x="0" y="128577"/>
              </a:lnTo>
              <a:lnTo>
                <a:pt x="626813" y="128577"/>
              </a:lnTo>
              <a:lnTo>
                <a:pt x="626813" y="257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26B63-4DF0-4DBD-996C-4DB91CB31491}">
      <dsp:nvSpPr>
        <dsp:cNvPr id="0" name=""/>
        <dsp:cNvSpPr/>
      </dsp:nvSpPr>
      <dsp:spPr>
        <a:xfrm>
          <a:off x="3761415" y="1933263"/>
          <a:ext cx="964328" cy="6428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USB Flash Drives </a:t>
          </a:r>
        </a:p>
      </dsp:txBody>
      <dsp:txXfrm>
        <a:off x="3780244" y="1952092"/>
        <a:ext cx="926670" cy="605227"/>
      </dsp:txXfrm>
    </dsp:sp>
    <dsp:sp modelId="{0037DE34-6E0E-4DC0-97CB-3DE3BB560DF5}">
      <dsp:nvSpPr>
        <dsp:cNvPr id="0" name=""/>
        <dsp:cNvSpPr/>
      </dsp:nvSpPr>
      <dsp:spPr>
        <a:xfrm>
          <a:off x="4243580" y="776069"/>
          <a:ext cx="3134067" cy="257154"/>
        </a:xfrm>
        <a:custGeom>
          <a:avLst/>
          <a:gdLst/>
          <a:ahLst/>
          <a:cxnLst/>
          <a:rect l="0" t="0" r="0" b="0"/>
          <a:pathLst>
            <a:path>
              <a:moveTo>
                <a:pt x="0" y="0"/>
              </a:moveTo>
              <a:lnTo>
                <a:pt x="0" y="128577"/>
              </a:lnTo>
              <a:lnTo>
                <a:pt x="3134067" y="128577"/>
              </a:lnTo>
              <a:lnTo>
                <a:pt x="3134067" y="2571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210EC8-508E-44AF-9C7F-D4A8044F7CD2}">
      <dsp:nvSpPr>
        <dsp:cNvPr id="0" name=""/>
        <dsp:cNvSpPr/>
      </dsp:nvSpPr>
      <dsp:spPr>
        <a:xfrm>
          <a:off x="6895483" y="1033223"/>
          <a:ext cx="964328" cy="6428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P&amp;A</a:t>
          </a:r>
        </a:p>
      </dsp:txBody>
      <dsp:txXfrm>
        <a:off x="6914312" y="1052052"/>
        <a:ext cx="926670" cy="605227"/>
      </dsp:txXfrm>
    </dsp:sp>
    <dsp:sp modelId="{0F8524D0-211A-4B3D-B7C7-0B7668CFFBB5}">
      <dsp:nvSpPr>
        <dsp:cNvPr id="0" name=""/>
        <dsp:cNvSpPr/>
      </dsp:nvSpPr>
      <dsp:spPr>
        <a:xfrm>
          <a:off x="5497206" y="1676109"/>
          <a:ext cx="1880440" cy="257154"/>
        </a:xfrm>
        <a:custGeom>
          <a:avLst/>
          <a:gdLst/>
          <a:ahLst/>
          <a:cxnLst/>
          <a:rect l="0" t="0" r="0" b="0"/>
          <a:pathLst>
            <a:path>
              <a:moveTo>
                <a:pt x="1880440" y="0"/>
              </a:moveTo>
              <a:lnTo>
                <a:pt x="1880440" y="128577"/>
              </a:lnTo>
              <a:lnTo>
                <a:pt x="0" y="128577"/>
              </a:lnTo>
              <a:lnTo>
                <a:pt x="0" y="257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2FE772-089A-4175-913F-5146FB5C8E04}">
      <dsp:nvSpPr>
        <dsp:cNvPr id="0" name=""/>
        <dsp:cNvSpPr/>
      </dsp:nvSpPr>
      <dsp:spPr>
        <a:xfrm>
          <a:off x="5015042" y="1933263"/>
          <a:ext cx="964328" cy="6428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Processor</a:t>
          </a:r>
        </a:p>
      </dsp:txBody>
      <dsp:txXfrm>
        <a:off x="5033871" y="1952092"/>
        <a:ext cx="926670" cy="605227"/>
      </dsp:txXfrm>
    </dsp:sp>
    <dsp:sp modelId="{306E2CCF-AF65-434F-8471-2833D06C333B}">
      <dsp:nvSpPr>
        <dsp:cNvPr id="0" name=""/>
        <dsp:cNvSpPr/>
      </dsp:nvSpPr>
      <dsp:spPr>
        <a:xfrm>
          <a:off x="6750833" y="1676109"/>
          <a:ext cx="626813" cy="257154"/>
        </a:xfrm>
        <a:custGeom>
          <a:avLst/>
          <a:gdLst/>
          <a:ahLst/>
          <a:cxnLst/>
          <a:rect l="0" t="0" r="0" b="0"/>
          <a:pathLst>
            <a:path>
              <a:moveTo>
                <a:pt x="626813" y="0"/>
              </a:moveTo>
              <a:lnTo>
                <a:pt x="626813" y="128577"/>
              </a:lnTo>
              <a:lnTo>
                <a:pt x="0" y="128577"/>
              </a:lnTo>
              <a:lnTo>
                <a:pt x="0" y="257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7F2E0A-A13D-48F4-B364-2FA8EB505488}">
      <dsp:nvSpPr>
        <dsp:cNvPr id="0" name=""/>
        <dsp:cNvSpPr/>
      </dsp:nvSpPr>
      <dsp:spPr>
        <a:xfrm>
          <a:off x="6268669" y="1933263"/>
          <a:ext cx="964328" cy="6428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Motherboard</a:t>
          </a:r>
        </a:p>
      </dsp:txBody>
      <dsp:txXfrm>
        <a:off x="6287498" y="1952092"/>
        <a:ext cx="926670" cy="605227"/>
      </dsp:txXfrm>
    </dsp:sp>
    <dsp:sp modelId="{E4170594-9D7F-4778-9AA0-34F0D143BAC9}">
      <dsp:nvSpPr>
        <dsp:cNvPr id="0" name=""/>
        <dsp:cNvSpPr/>
      </dsp:nvSpPr>
      <dsp:spPr>
        <a:xfrm>
          <a:off x="7377647" y="1676109"/>
          <a:ext cx="626813" cy="257154"/>
        </a:xfrm>
        <a:custGeom>
          <a:avLst/>
          <a:gdLst/>
          <a:ahLst/>
          <a:cxnLst/>
          <a:rect l="0" t="0" r="0" b="0"/>
          <a:pathLst>
            <a:path>
              <a:moveTo>
                <a:pt x="0" y="0"/>
              </a:moveTo>
              <a:lnTo>
                <a:pt x="0" y="128577"/>
              </a:lnTo>
              <a:lnTo>
                <a:pt x="626813" y="128577"/>
              </a:lnTo>
              <a:lnTo>
                <a:pt x="626813" y="257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75CA2-04D7-4D31-B74E-39483FEE1CB4}">
      <dsp:nvSpPr>
        <dsp:cNvPr id="0" name=""/>
        <dsp:cNvSpPr/>
      </dsp:nvSpPr>
      <dsp:spPr>
        <a:xfrm>
          <a:off x="7522296" y="1933263"/>
          <a:ext cx="964328" cy="6428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Keyboard</a:t>
          </a:r>
        </a:p>
      </dsp:txBody>
      <dsp:txXfrm>
        <a:off x="7541125" y="1952092"/>
        <a:ext cx="926670" cy="605227"/>
      </dsp:txXfrm>
    </dsp:sp>
    <dsp:sp modelId="{F3887C3D-C9F8-4736-AC05-B4523A173DD3}">
      <dsp:nvSpPr>
        <dsp:cNvPr id="0" name=""/>
        <dsp:cNvSpPr/>
      </dsp:nvSpPr>
      <dsp:spPr>
        <a:xfrm>
          <a:off x="7377647" y="1676109"/>
          <a:ext cx="1880440" cy="257154"/>
        </a:xfrm>
        <a:custGeom>
          <a:avLst/>
          <a:gdLst/>
          <a:ahLst/>
          <a:cxnLst/>
          <a:rect l="0" t="0" r="0" b="0"/>
          <a:pathLst>
            <a:path>
              <a:moveTo>
                <a:pt x="0" y="0"/>
              </a:moveTo>
              <a:lnTo>
                <a:pt x="0" y="128577"/>
              </a:lnTo>
              <a:lnTo>
                <a:pt x="1880440" y="128577"/>
              </a:lnTo>
              <a:lnTo>
                <a:pt x="1880440" y="257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D7973-F808-4FFF-A6B3-3B7F39BB553A}">
      <dsp:nvSpPr>
        <dsp:cNvPr id="0" name=""/>
        <dsp:cNvSpPr/>
      </dsp:nvSpPr>
      <dsp:spPr>
        <a:xfrm>
          <a:off x="8775923" y="1933263"/>
          <a:ext cx="964328" cy="6428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Mouse</a:t>
          </a:r>
        </a:p>
      </dsp:txBody>
      <dsp:txXfrm>
        <a:off x="8794752" y="1952092"/>
        <a:ext cx="926670" cy="6052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25434-4E4C-4444-B4D2-7F47E84D0AC5}">
      <dsp:nvSpPr>
        <dsp:cNvPr id="0" name=""/>
        <dsp:cNvSpPr/>
      </dsp:nvSpPr>
      <dsp:spPr>
        <a:xfrm>
          <a:off x="4258884" y="477"/>
          <a:ext cx="978361" cy="65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Product Segment</a:t>
          </a:r>
        </a:p>
      </dsp:txBody>
      <dsp:txXfrm>
        <a:off x="4277987" y="19580"/>
        <a:ext cx="940155" cy="614034"/>
      </dsp:txXfrm>
    </dsp:sp>
    <dsp:sp modelId="{4A0A5A0B-DCE7-4317-908B-27CE5C9E83E0}">
      <dsp:nvSpPr>
        <dsp:cNvPr id="0" name=""/>
        <dsp:cNvSpPr/>
      </dsp:nvSpPr>
      <dsp:spPr>
        <a:xfrm>
          <a:off x="2204326" y="652717"/>
          <a:ext cx="2543738" cy="260896"/>
        </a:xfrm>
        <a:custGeom>
          <a:avLst/>
          <a:gdLst/>
          <a:ahLst/>
          <a:cxnLst/>
          <a:rect l="0" t="0" r="0" b="0"/>
          <a:pathLst>
            <a:path>
              <a:moveTo>
                <a:pt x="2543738" y="0"/>
              </a:moveTo>
              <a:lnTo>
                <a:pt x="2543738" y="130448"/>
              </a:lnTo>
              <a:lnTo>
                <a:pt x="0" y="130448"/>
              </a:lnTo>
              <a:lnTo>
                <a:pt x="0" y="26089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58E541-D8C3-4474-9D5C-120650BAFD52}">
      <dsp:nvSpPr>
        <dsp:cNvPr id="0" name=""/>
        <dsp:cNvSpPr/>
      </dsp:nvSpPr>
      <dsp:spPr>
        <a:xfrm>
          <a:off x="1715145" y="913614"/>
          <a:ext cx="978361" cy="652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Storage</a:t>
          </a:r>
        </a:p>
      </dsp:txBody>
      <dsp:txXfrm>
        <a:off x="1734248" y="932717"/>
        <a:ext cx="940155" cy="614034"/>
      </dsp:txXfrm>
    </dsp:sp>
    <dsp:sp modelId="{0C7A171E-6050-4E60-AC96-8C925A05A4DF}">
      <dsp:nvSpPr>
        <dsp:cNvPr id="0" name=""/>
        <dsp:cNvSpPr/>
      </dsp:nvSpPr>
      <dsp:spPr>
        <a:xfrm>
          <a:off x="3476196" y="652717"/>
          <a:ext cx="1271869" cy="260896"/>
        </a:xfrm>
        <a:custGeom>
          <a:avLst/>
          <a:gdLst/>
          <a:ahLst/>
          <a:cxnLst/>
          <a:rect l="0" t="0" r="0" b="0"/>
          <a:pathLst>
            <a:path>
              <a:moveTo>
                <a:pt x="1271869" y="0"/>
              </a:moveTo>
              <a:lnTo>
                <a:pt x="1271869" y="130448"/>
              </a:lnTo>
              <a:lnTo>
                <a:pt x="0" y="130448"/>
              </a:lnTo>
              <a:lnTo>
                <a:pt x="0" y="26089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C8793-2E09-4B75-ADB0-D9FCA83C0A38}">
      <dsp:nvSpPr>
        <dsp:cNvPr id="0" name=""/>
        <dsp:cNvSpPr/>
      </dsp:nvSpPr>
      <dsp:spPr>
        <a:xfrm>
          <a:off x="2987015" y="913614"/>
          <a:ext cx="978361" cy="652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Peripherals</a:t>
          </a:r>
        </a:p>
      </dsp:txBody>
      <dsp:txXfrm>
        <a:off x="3006118" y="932717"/>
        <a:ext cx="940155" cy="614034"/>
      </dsp:txXfrm>
    </dsp:sp>
    <dsp:sp modelId="{786C5549-BBC5-454C-80D1-BBF8D2365046}">
      <dsp:nvSpPr>
        <dsp:cNvPr id="0" name=""/>
        <dsp:cNvSpPr/>
      </dsp:nvSpPr>
      <dsp:spPr>
        <a:xfrm>
          <a:off x="4702345" y="652717"/>
          <a:ext cx="91440" cy="260896"/>
        </a:xfrm>
        <a:custGeom>
          <a:avLst/>
          <a:gdLst/>
          <a:ahLst/>
          <a:cxnLst/>
          <a:rect l="0" t="0" r="0" b="0"/>
          <a:pathLst>
            <a:path>
              <a:moveTo>
                <a:pt x="45720" y="0"/>
              </a:moveTo>
              <a:lnTo>
                <a:pt x="45720" y="26089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7CB26E-DE9B-4E94-A020-ACE74B3900C7}">
      <dsp:nvSpPr>
        <dsp:cNvPr id="0" name=""/>
        <dsp:cNvSpPr/>
      </dsp:nvSpPr>
      <dsp:spPr>
        <a:xfrm>
          <a:off x="4258884" y="913614"/>
          <a:ext cx="978361" cy="652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Notebook</a:t>
          </a:r>
        </a:p>
      </dsp:txBody>
      <dsp:txXfrm>
        <a:off x="4277987" y="932717"/>
        <a:ext cx="940155" cy="614034"/>
      </dsp:txXfrm>
    </dsp:sp>
    <dsp:sp modelId="{6D63040B-C995-47D1-A5FA-6FF0A199DB57}">
      <dsp:nvSpPr>
        <dsp:cNvPr id="0" name=""/>
        <dsp:cNvSpPr/>
      </dsp:nvSpPr>
      <dsp:spPr>
        <a:xfrm>
          <a:off x="4748065" y="652717"/>
          <a:ext cx="1271869" cy="260896"/>
        </a:xfrm>
        <a:custGeom>
          <a:avLst/>
          <a:gdLst/>
          <a:ahLst/>
          <a:cxnLst/>
          <a:rect l="0" t="0" r="0" b="0"/>
          <a:pathLst>
            <a:path>
              <a:moveTo>
                <a:pt x="0" y="0"/>
              </a:moveTo>
              <a:lnTo>
                <a:pt x="0" y="130448"/>
              </a:lnTo>
              <a:lnTo>
                <a:pt x="1271869" y="130448"/>
              </a:lnTo>
              <a:lnTo>
                <a:pt x="1271869" y="26089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E36C-64A6-4727-9094-56BB58427B53}">
      <dsp:nvSpPr>
        <dsp:cNvPr id="0" name=""/>
        <dsp:cNvSpPr/>
      </dsp:nvSpPr>
      <dsp:spPr>
        <a:xfrm>
          <a:off x="5530754" y="913614"/>
          <a:ext cx="978361" cy="652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Desktop</a:t>
          </a:r>
        </a:p>
      </dsp:txBody>
      <dsp:txXfrm>
        <a:off x="5549857" y="932717"/>
        <a:ext cx="940155" cy="614034"/>
      </dsp:txXfrm>
    </dsp:sp>
    <dsp:sp modelId="{B8F52D3E-7841-4D9C-80E5-CF9AF8D8B357}">
      <dsp:nvSpPr>
        <dsp:cNvPr id="0" name=""/>
        <dsp:cNvSpPr/>
      </dsp:nvSpPr>
      <dsp:spPr>
        <a:xfrm>
          <a:off x="4748065" y="652717"/>
          <a:ext cx="2543738" cy="260896"/>
        </a:xfrm>
        <a:custGeom>
          <a:avLst/>
          <a:gdLst/>
          <a:ahLst/>
          <a:cxnLst/>
          <a:rect l="0" t="0" r="0" b="0"/>
          <a:pathLst>
            <a:path>
              <a:moveTo>
                <a:pt x="0" y="0"/>
              </a:moveTo>
              <a:lnTo>
                <a:pt x="0" y="130448"/>
              </a:lnTo>
              <a:lnTo>
                <a:pt x="2543738" y="130448"/>
              </a:lnTo>
              <a:lnTo>
                <a:pt x="2543738" y="26089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0FA724-E0F9-430C-B221-F4C914F5B85E}">
      <dsp:nvSpPr>
        <dsp:cNvPr id="0" name=""/>
        <dsp:cNvSpPr/>
      </dsp:nvSpPr>
      <dsp:spPr>
        <a:xfrm>
          <a:off x="6802623" y="913614"/>
          <a:ext cx="978361" cy="652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Accessories</a:t>
          </a:r>
        </a:p>
      </dsp:txBody>
      <dsp:txXfrm>
        <a:off x="6821726" y="932717"/>
        <a:ext cx="940155" cy="6140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0E51-C56C-4012-806D-5784D7847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4379B-293E-4460-9C51-DB12A9909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DBF51B-4BD0-4EFE-AE73-C13881130A27}"/>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5" name="Footer Placeholder 4">
            <a:extLst>
              <a:ext uri="{FF2B5EF4-FFF2-40B4-BE49-F238E27FC236}">
                <a16:creationId xmlns:a16="http://schemas.microsoft.com/office/drawing/2014/main" id="{7EE44C22-4A7D-4C9A-9CFB-38C755C53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8507E8-2023-4990-8637-E5D00E056465}"/>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311316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F586-8A25-41D4-8C2E-A3434F6244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4F7208-F6E4-40C9-9DBD-0A4A2B3F0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37182-6D42-46B7-9BC2-096EAD796E0F}"/>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5" name="Footer Placeholder 4">
            <a:extLst>
              <a:ext uri="{FF2B5EF4-FFF2-40B4-BE49-F238E27FC236}">
                <a16:creationId xmlns:a16="http://schemas.microsoft.com/office/drawing/2014/main" id="{9961B30F-2E64-439F-818B-EE5F17C69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AA50A-C3EE-4C37-A933-644D5F5C2D03}"/>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292372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EB6088-550A-4188-9DBC-3B7286E4E8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91EF74-59A3-4CC0-B0AA-9849CA3A80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322DB-1934-4868-9A18-DE9C3838F4D7}"/>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5" name="Footer Placeholder 4">
            <a:extLst>
              <a:ext uri="{FF2B5EF4-FFF2-40B4-BE49-F238E27FC236}">
                <a16:creationId xmlns:a16="http://schemas.microsoft.com/office/drawing/2014/main" id="{B008EE36-E064-4B6C-B0FF-AC899DD94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9FF61C-47C4-4916-A962-0F59B6861FA5}"/>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1190938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576C-F80A-4EAB-8C8F-BBDB9ABAC0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20900F-C6DE-4F69-A2BA-DF10BB69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B3157-F27B-4E63-9DBB-F58DFC8EE99C}"/>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5" name="Footer Placeholder 4">
            <a:extLst>
              <a:ext uri="{FF2B5EF4-FFF2-40B4-BE49-F238E27FC236}">
                <a16:creationId xmlns:a16="http://schemas.microsoft.com/office/drawing/2014/main" id="{70740A0F-97C9-48CA-86FD-74CD55FD1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14BB5-872F-4F5A-85AA-564C00A7D421}"/>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293984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F1EC-FC81-4484-87E7-E755229D3E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D46B2B-3192-42FE-A955-BFD867C1B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A8737-1000-40BD-A6B6-6D0DD42C2FE6}"/>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5" name="Footer Placeholder 4">
            <a:extLst>
              <a:ext uri="{FF2B5EF4-FFF2-40B4-BE49-F238E27FC236}">
                <a16:creationId xmlns:a16="http://schemas.microsoft.com/office/drawing/2014/main" id="{8807A54A-5D85-4FD9-A979-E3542C09D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4CB490-7906-41ED-9796-2BDD2F19761E}"/>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221023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43D2-FF36-453B-BFB2-0BAF125742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ACC102-52DD-4C30-A01D-01C50E7873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7C59A3-0F71-40FD-AE38-27AEFD525C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238265-0A1E-4331-A213-9F2F0EA8BA63}"/>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6" name="Footer Placeholder 5">
            <a:extLst>
              <a:ext uri="{FF2B5EF4-FFF2-40B4-BE49-F238E27FC236}">
                <a16:creationId xmlns:a16="http://schemas.microsoft.com/office/drawing/2014/main" id="{FB09DDC3-7FE5-4D90-ABA8-48992D9EF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28B236-AC6B-4345-8250-CB02567718CF}"/>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79794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2233-9661-479E-B116-39CB9AD262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DC6FC3-3BA6-423F-8A38-4F8C54239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72EAD-6D99-43F7-8A5A-1304FC623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4D30BD-792F-4459-AFB1-0E34283D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994802-92B6-4B74-A588-D2C02C3C51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0734C5-CC55-417E-B20B-0D85C2C8DB50}"/>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8" name="Footer Placeholder 7">
            <a:extLst>
              <a:ext uri="{FF2B5EF4-FFF2-40B4-BE49-F238E27FC236}">
                <a16:creationId xmlns:a16="http://schemas.microsoft.com/office/drawing/2014/main" id="{22A36EB8-1E6A-4066-B5FF-FEE35BB426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415B4D-5530-4FDB-8291-C541AB1474C1}"/>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279934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FC82-8A81-4F85-A55B-A40F53F09A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F72AE1-0C47-4584-889B-AEBE82106EED}"/>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4" name="Footer Placeholder 3">
            <a:extLst>
              <a:ext uri="{FF2B5EF4-FFF2-40B4-BE49-F238E27FC236}">
                <a16:creationId xmlns:a16="http://schemas.microsoft.com/office/drawing/2014/main" id="{0860E063-B543-43FC-824B-6183254E01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7A85CE-2C75-4DA9-BD1A-FBC45000D1F2}"/>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378283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073DA-4C5F-45F6-AB02-6DEC4325D8F9}"/>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3" name="Footer Placeholder 2">
            <a:extLst>
              <a:ext uri="{FF2B5EF4-FFF2-40B4-BE49-F238E27FC236}">
                <a16:creationId xmlns:a16="http://schemas.microsoft.com/office/drawing/2014/main" id="{3A604056-00C2-4DBD-A7AB-E087651E28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47FF6C-2B52-4E44-8D13-DBF195559AC4}"/>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396383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AF36-3EBC-4FE3-B8C3-0E6A6D99B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4D2237-82C3-4D96-977B-4B769A956E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8755EB-FBA9-4DE0-BAFB-FD61FCB03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2DDD3-39D1-488E-B7E7-95B41C0251F5}"/>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6" name="Footer Placeholder 5">
            <a:extLst>
              <a:ext uri="{FF2B5EF4-FFF2-40B4-BE49-F238E27FC236}">
                <a16:creationId xmlns:a16="http://schemas.microsoft.com/office/drawing/2014/main" id="{315A3D10-0174-4FE0-BF7C-0409B6BFD1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EECE4-A754-46BD-8627-FF868E0511F2}"/>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258338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40A0-2E4B-4DA6-8627-02A5156CF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EB7FAF-CDC7-4A9C-8142-8CB33CF4C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4E06981-476F-430D-BD63-D75784F9E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8D206-CEED-4E4C-88AB-83BE01A58898}"/>
              </a:ext>
            </a:extLst>
          </p:cNvPr>
          <p:cNvSpPr>
            <a:spLocks noGrp="1"/>
          </p:cNvSpPr>
          <p:nvPr>
            <p:ph type="dt" sz="half" idx="10"/>
          </p:nvPr>
        </p:nvSpPr>
        <p:spPr/>
        <p:txBody>
          <a:bodyPr/>
          <a:lstStyle/>
          <a:p>
            <a:fld id="{1BDCC6EE-CA8B-4DE3-83BE-5C755E0F92FF}" type="datetimeFigureOut">
              <a:rPr lang="en-IN" smtClean="0"/>
              <a:t>21-05-2025</a:t>
            </a:fld>
            <a:endParaRPr lang="en-IN"/>
          </a:p>
        </p:txBody>
      </p:sp>
      <p:sp>
        <p:nvSpPr>
          <p:cNvPr id="6" name="Footer Placeholder 5">
            <a:extLst>
              <a:ext uri="{FF2B5EF4-FFF2-40B4-BE49-F238E27FC236}">
                <a16:creationId xmlns:a16="http://schemas.microsoft.com/office/drawing/2014/main" id="{950C3683-34E4-4696-A4F0-E13EC856E5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15D75B-65CC-4FF8-AF4B-D0248120DECD}"/>
              </a:ext>
            </a:extLst>
          </p:cNvPr>
          <p:cNvSpPr>
            <a:spLocks noGrp="1"/>
          </p:cNvSpPr>
          <p:nvPr>
            <p:ph type="sldNum" sz="quarter" idx="12"/>
          </p:nvPr>
        </p:nvSpPr>
        <p:spPr/>
        <p:txBody>
          <a:bodyPr/>
          <a:lstStyle/>
          <a:p>
            <a:fld id="{1A36037A-8712-42E1-A4A2-11AB8AC9F4FF}" type="slidenum">
              <a:rPr lang="en-IN" smtClean="0"/>
              <a:t>‹#›</a:t>
            </a:fld>
            <a:endParaRPr lang="en-IN"/>
          </a:p>
        </p:txBody>
      </p:sp>
    </p:spTree>
    <p:extLst>
      <p:ext uri="{BB962C8B-B14F-4D97-AF65-F5344CB8AC3E}">
        <p14:creationId xmlns:p14="http://schemas.microsoft.com/office/powerpoint/2010/main" val="400511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53473-5C74-47DD-BB3A-C0331A194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2E7A47-974E-40BA-818D-94E00BF59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729963-70E6-424D-BFF3-7AF57E1F4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CC6EE-CA8B-4DE3-83BE-5C755E0F92FF}" type="datetimeFigureOut">
              <a:rPr lang="en-IN" smtClean="0"/>
              <a:t>21-05-2025</a:t>
            </a:fld>
            <a:endParaRPr lang="en-IN"/>
          </a:p>
        </p:txBody>
      </p:sp>
      <p:sp>
        <p:nvSpPr>
          <p:cNvPr id="5" name="Footer Placeholder 4">
            <a:extLst>
              <a:ext uri="{FF2B5EF4-FFF2-40B4-BE49-F238E27FC236}">
                <a16:creationId xmlns:a16="http://schemas.microsoft.com/office/drawing/2014/main" id="{9CD2E6BC-D404-4281-AE8C-F5B084538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6F071C-F454-49A8-AD03-C934581D5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6037A-8712-42E1-A4A2-11AB8AC9F4FF}" type="slidenum">
              <a:rPr lang="en-IN" smtClean="0"/>
              <a:t>‹#›</a:t>
            </a:fld>
            <a:endParaRPr lang="en-IN"/>
          </a:p>
        </p:txBody>
      </p:sp>
    </p:spTree>
    <p:extLst>
      <p:ext uri="{BB962C8B-B14F-4D97-AF65-F5344CB8AC3E}">
        <p14:creationId xmlns:p14="http://schemas.microsoft.com/office/powerpoint/2010/main" val="264143979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image" Target="../media/image3.jp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4.PNG"/><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3.jp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23594-03B4-8D75-941B-DF5CB66B0C15}"/>
              </a:ext>
            </a:extLst>
          </p:cNvPr>
          <p:cNvSpPr txBox="1"/>
          <p:nvPr/>
        </p:nvSpPr>
        <p:spPr>
          <a:xfrm>
            <a:off x="10829365" y="6487470"/>
            <a:ext cx="136263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pic>
        <p:nvPicPr>
          <p:cNvPr id="9" name="Picture 8">
            <a:extLst>
              <a:ext uri="{FF2B5EF4-FFF2-40B4-BE49-F238E27FC236}">
                <a16:creationId xmlns:a16="http://schemas.microsoft.com/office/drawing/2014/main" id="{A8702B6C-8542-45FE-0A3C-6E2A1CDEC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18" y="806824"/>
            <a:ext cx="5204011" cy="5109882"/>
          </a:xfrm>
          <a:prstGeom prst="rect">
            <a:avLst/>
          </a:prstGeom>
        </p:spPr>
      </p:pic>
      <p:pic>
        <p:nvPicPr>
          <p:cNvPr id="11" name="Picture 10">
            <a:extLst>
              <a:ext uri="{FF2B5EF4-FFF2-40B4-BE49-F238E27FC236}">
                <a16:creationId xmlns:a16="http://schemas.microsoft.com/office/drawing/2014/main" id="{714DC759-F545-B3F4-33B7-8616C6835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611" y="806824"/>
            <a:ext cx="5284693" cy="5109882"/>
          </a:xfrm>
          <a:prstGeom prst="rect">
            <a:avLst/>
          </a:prstGeom>
        </p:spPr>
      </p:pic>
      <p:sp>
        <p:nvSpPr>
          <p:cNvPr id="14" name="TextBox 13">
            <a:extLst>
              <a:ext uri="{FF2B5EF4-FFF2-40B4-BE49-F238E27FC236}">
                <a16:creationId xmlns:a16="http://schemas.microsoft.com/office/drawing/2014/main" id="{947F5EFB-ED22-BAE9-5D8E-EE2640A8D24E}"/>
              </a:ext>
            </a:extLst>
          </p:cNvPr>
          <p:cNvSpPr txBox="1"/>
          <p:nvPr/>
        </p:nvSpPr>
        <p:spPr>
          <a:xfrm>
            <a:off x="2106706" y="358588"/>
            <a:ext cx="8122023" cy="461665"/>
          </a:xfrm>
          <a:prstGeom prst="rect">
            <a:avLst/>
          </a:prstGeom>
          <a:noFill/>
        </p:spPr>
        <p:txBody>
          <a:bodyPr wrap="square" rtlCol="0">
            <a:spAutoFit/>
          </a:bodyPr>
          <a:lstStyle/>
          <a:p>
            <a:pPr algn="ctr"/>
            <a:r>
              <a:rPr lang="en-IN" sz="2400" b="1" dirty="0">
                <a:solidFill>
                  <a:schemeClr val="accent2"/>
                </a:solidFill>
              </a:rPr>
              <a:t>Finance &amp; Supply Chain Analytics Using SQL</a:t>
            </a:r>
          </a:p>
        </p:txBody>
      </p:sp>
      <p:pic>
        <p:nvPicPr>
          <p:cNvPr id="3" name="Picture 2">
            <a:extLst>
              <a:ext uri="{FF2B5EF4-FFF2-40B4-BE49-F238E27FC236}">
                <a16:creationId xmlns:a16="http://schemas.microsoft.com/office/drawing/2014/main" id="{1F8C178A-18B7-7AA5-FA88-46F952A982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Tree>
    <p:extLst>
      <p:ext uri="{BB962C8B-B14F-4D97-AF65-F5344CB8AC3E}">
        <p14:creationId xmlns:p14="http://schemas.microsoft.com/office/powerpoint/2010/main" val="61991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132515" y="287655"/>
            <a:ext cx="7068323" cy="400110"/>
          </a:xfrm>
          <a:prstGeom prst="rect">
            <a:avLst/>
          </a:prstGeom>
          <a:noFill/>
        </p:spPr>
        <p:txBody>
          <a:bodyPr wrap="square" rtlCol="0">
            <a:spAutoFit/>
          </a:bodyPr>
          <a:lstStyle/>
          <a:p>
            <a:r>
              <a:rPr lang="en-IN" sz="2000" b="1" dirty="0">
                <a:solidFill>
                  <a:schemeClr val="tx2"/>
                </a:solidFill>
              </a:rPr>
              <a:t>Yearly gross sales report for Croma India</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11" name="Picture 10">
            <a:extLst>
              <a:ext uri="{FF2B5EF4-FFF2-40B4-BE49-F238E27FC236}">
                <a16:creationId xmlns:a16="http://schemas.microsoft.com/office/drawing/2014/main" id="{CB4F38A3-B839-460B-8AD7-8035CB490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515" y="1896027"/>
            <a:ext cx="10574226" cy="2648320"/>
          </a:xfrm>
          <a:prstGeom prst="rect">
            <a:avLst/>
          </a:prstGeom>
        </p:spPr>
      </p:pic>
      <p:sp>
        <p:nvSpPr>
          <p:cNvPr id="12" name="TextBox 11">
            <a:extLst>
              <a:ext uri="{FF2B5EF4-FFF2-40B4-BE49-F238E27FC236}">
                <a16:creationId xmlns:a16="http://schemas.microsoft.com/office/drawing/2014/main" id="{29063267-B0C4-4EEF-8366-EA9241E1C656}"/>
              </a:ext>
            </a:extLst>
          </p:cNvPr>
          <p:cNvSpPr txBox="1"/>
          <p:nvPr/>
        </p:nvSpPr>
        <p:spPr>
          <a:xfrm>
            <a:off x="10721789" y="6525299"/>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pic>
        <p:nvPicPr>
          <p:cNvPr id="5" name="Picture 4">
            <a:extLst>
              <a:ext uri="{FF2B5EF4-FFF2-40B4-BE49-F238E27FC236}">
                <a16:creationId xmlns:a16="http://schemas.microsoft.com/office/drawing/2014/main" id="{C2DCD1FC-58DF-4C78-A914-E4697BAFE9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838" y="3876979"/>
            <a:ext cx="3219899" cy="1800476"/>
          </a:xfrm>
          <a:prstGeom prst="rect">
            <a:avLst/>
          </a:prstGeom>
          <a:ln>
            <a:solidFill>
              <a:schemeClr val="bg1">
                <a:lumMod val="65000"/>
              </a:schemeClr>
            </a:solidFill>
          </a:ln>
        </p:spPr>
      </p:pic>
    </p:spTree>
    <p:extLst>
      <p:ext uri="{BB962C8B-B14F-4D97-AF65-F5344CB8AC3E}">
        <p14:creationId xmlns:p14="http://schemas.microsoft.com/office/powerpoint/2010/main" val="258012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132515" y="287655"/>
            <a:ext cx="7068323" cy="400110"/>
          </a:xfrm>
          <a:prstGeom prst="rect">
            <a:avLst/>
          </a:prstGeom>
          <a:noFill/>
        </p:spPr>
        <p:txBody>
          <a:bodyPr wrap="square" rtlCol="0">
            <a:spAutoFit/>
          </a:bodyPr>
          <a:lstStyle/>
          <a:p>
            <a:r>
              <a:rPr lang="en-IN" sz="2000" b="1" dirty="0">
                <a:solidFill>
                  <a:schemeClr val="tx2"/>
                </a:solidFill>
              </a:rPr>
              <a:t>Yearly gross sales report for Croma India</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12" name="TextBox 11">
            <a:extLst>
              <a:ext uri="{FF2B5EF4-FFF2-40B4-BE49-F238E27FC236}">
                <a16:creationId xmlns:a16="http://schemas.microsoft.com/office/drawing/2014/main" id="{29063267-B0C4-4EEF-8366-EA9241E1C656}"/>
              </a:ext>
            </a:extLst>
          </p:cNvPr>
          <p:cNvSpPr txBox="1"/>
          <p:nvPr/>
        </p:nvSpPr>
        <p:spPr>
          <a:xfrm>
            <a:off x="10703859" y="6487470"/>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pic>
        <p:nvPicPr>
          <p:cNvPr id="4" name="Picture 3">
            <a:extLst>
              <a:ext uri="{FF2B5EF4-FFF2-40B4-BE49-F238E27FC236}">
                <a16:creationId xmlns:a16="http://schemas.microsoft.com/office/drawing/2014/main" id="{169B0C79-CB37-4C3F-96E4-EBA4F6030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591" y="711671"/>
            <a:ext cx="9046818" cy="5434658"/>
          </a:xfrm>
          <a:prstGeom prst="rect">
            <a:avLst/>
          </a:prstGeom>
        </p:spPr>
      </p:pic>
    </p:spTree>
    <p:extLst>
      <p:ext uri="{BB962C8B-B14F-4D97-AF65-F5344CB8AC3E}">
        <p14:creationId xmlns:p14="http://schemas.microsoft.com/office/powerpoint/2010/main" val="214744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132515" y="287655"/>
            <a:ext cx="7724614" cy="400110"/>
          </a:xfrm>
          <a:prstGeom prst="rect">
            <a:avLst/>
          </a:prstGeom>
          <a:noFill/>
        </p:spPr>
        <p:txBody>
          <a:bodyPr wrap="square" rtlCol="0">
            <a:spAutoFit/>
          </a:bodyPr>
          <a:lstStyle/>
          <a:p>
            <a:r>
              <a:rPr lang="en-IN" sz="2000" b="1" dirty="0">
                <a:solidFill>
                  <a:schemeClr val="tx2"/>
                </a:solidFill>
              </a:rPr>
              <a:t>Top Market and Customers for a Financial Year 2021 Customer</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7" name="Picture 6">
            <a:extLst>
              <a:ext uri="{FF2B5EF4-FFF2-40B4-BE49-F238E27FC236}">
                <a16:creationId xmlns:a16="http://schemas.microsoft.com/office/drawing/2014/main" id="{94B1D827-3309-4AAE-B8A5-5F5C8D229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515" y="1410039"/>
            <a:ext cx="8602275" cy="3686689"/>
          </a:xfrm>
          <a:prstGeom prst="rect">
            <a:avLst/>
          </a:prstGeom>
        </p:spPr>
      </p:pic>
      <p:pic>
        <p:nvPicPr>
          <p:cNvPr id="4" name="Picture 3">
            <a:extLst>
              <a:ext uri="{FF2B5EF4-FFF2-40B4-BE49-F238E27FC236}">
                <a16:creationId xmlns:a16="http://schemas.microsoft.com/office/drawing/2014/main" id="{E1506015-DA67-4316-879D-9F03C1B1F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838" y="4138723"/>
            <a:ext cx="2638793" cy="1657581"/>
          </a:xfrm>
          <a:prstGeom prst="rect">
            <a:avLst/>
          </a:prstGeom>
          <a:ln>
            <a:solidFill>
              <a:schemeClr val="bg1">
                <a:lumMod val="50000"/>
              </a:schemeClr>
            </a:solidFill>
          </a:ln>
        </p:spPr>
      </p:pic>
      <p:sp>
        <p:nvSpPr>
          <p:cNvPr id="10" name="TextBox 9">
            <a:extLst>
              <a:ext uri="{FF2B5EF4-FFF2-40B4-BE49-F238E27FC236}">
                <a16:creationId xmlns:a16="http://schemas.microsoft.com/office/drawing/2014/main" id="{A2589BE4-2FA8-40BA-B132-DDC01110244F}"/>
              </a:ext>
            </a:extLst>
          </p:cNvPr>
          <p:cNvSpPr txBox="1"/>
          <p:nvPr/>
        </p:nvSpPr>
        <p:spPr>
          <a:xfrm>
            <a:off x="10748682" y="6478505"/>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117790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132515" y="287655"/>
            <a:ext cx="7975626" cy="400110"/>
          </a:xfrm>
          <a:prstGeom prst="rect">
            <a:avLst/>
          </a:prstGeom>
          <a:noFill/>
        </p:spPr>
        <p:txBody>
          <a:bodyPr wrap="square" rtlCol="0">
            <a:spAutoFit/>
          </a:bodyPr>
          <a:lstStyle/>
          <a:p>
            <a:r>
              <a:rPr lang="en-IN" sz="2000" b="1" dirty="0">
                <a:solidFill>
                  <a:schemeClr val="tx2"/>
                </a:solidFill>
              </a:rPr>
              <a:t>Top Market and Customers for a Financial Year 2021 Customer</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10" name="TextBox 9">
            <a:extLst>
              <a:ext uri="{FF2B5EF4-FFF2-40B4-BE49-F238E27FC236}">
                <a16:creationId xmlns:a16="http://schemas.microsoft.com/office/drawing/2014/main" id="{A2589BE4-2FA8-40BA-B132-DDC01110244F}"/>
              </a:ext>
            </a:extLst>
          </p:cNvPr>
          <p:cNvSpPr txBox="1"/>
          <p:nvPr/>
        </p:nvSpPr>
        <p:spPr>
          <a:xfrm>
            <a:off x="10758614"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pic>
        <p:nvPicPr>
          <p:cNvPr id="5" name="Picture 4">
            <a:extLst>
              <a:ext uri="{FF2B5EF4-FFF2-40B4-BE49-F238E27FC236}">
                <a16:creationId xmlns:a16="http://schemas.microsoft.com/office/drawing/2014/main" id="{FBD08D6C-18D5-49EF-86B4-CA98ED2A2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700" y="995541"/>
            <a:ext cx="9005914" cy="5410085"/>
          </a:xfrm>
          <a:prstGeom prst="rect">
            <a:avLst/>
          </a:prstGeom>
        </p:spPr>
      </p:pic>
    </p:spTree>
    <p:extLst>
      <p:ext uri="{BB962C8B-B14F-4D97-AF65-F5344CB8AC3E}">
        <p14:creationId xmlns:p14="http://schemas.microsoft.com/office/powerpoint/2010/main" val="1503958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132515" y="287655"/>
            <a:ext cx="7068323" cy="400110"/>
          </a:xfrm>
          <a:prstGeom prst="rect">
            <a:avLst/>
          </a:prstGeom>
          <a:noFill/>
        </p:spPr>
        <p:txBody>
          <a:bodyPr wrap="square" rtlCol="0">
            <a:spAutoFit/>
          </a:bodyPr>
          <a:lstStyle/>
          <a:p>
            <a:r>
              <a:rPr lang="en-IN" sz="2000" b="1" dirty="0">
                <a:solidFill>
                  <a:schemeClr val="tx2"/>
                </a:solidFill>
              </a:rPr>
              <a:t>Top Market and Customers for a Financial Year 2021 Market</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9" name="Picture 8">
            <a:extLst>
              <a:ext uri="{FF2B5EF4-FFF2-40B4-BE49-F238E27FC236}">
                <a16:creationId xmlns:a16="http://schemas.microsoft.com/office/drawing/2014/main" id="{BC532E06-7D23-4F6D-B45A-A03562AC0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515" y="1976235"/>
            <a:ext cx="8449854" cy="2905530"/>
          </a:xfrm>
          <a:prstGeom prst="rect">
            <a:avLst/>
          </a:prstGeom>
        </p:spPr>
      </p:pic>
      <p:pic>
        <p:nvPicPr>
          <p:cNvPr id="5" name="Picture 4">
            <a:extLst>
              <a:ext uri="{FF2B5EF4-FFF2-40B4-BE49-F238E27FC236}">
                <a16:creationId xmlns:a16="http://schemas.microsoft.com/office/drawing/2014/main" id="{28206DDC-CD4F-468D-BA2C-081579860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284" y="4001250"/>
            <a:ext cx="2800741" cy="1629002"/>
          </a:xfrm>
          <a:prstGeom prst="rect">
            <a:avLst/>
          </a:prstGeom>
          <a:ln>
            <a:solidFill>
              <a:schemeClr val="bg1">
                <a:lumMod val="65000"/>
              </a:schemeClr>
            </a:solidFill>
          </a:ln>
        </p:spPr>
      </p:pic>
      <p:sp>
        <p:nvSpPr>
          <p:cNvPr id="10" name="TextBox 9">
            <a:extLst>
              <a:ext uri="{FF2B5EF4-FFF2-40B4-BE49-F238E27FC236}">
                <a16:creationId xmlns:a16="http://schemas.microsoft.com/office/drawing/2014/main" id="{5904C755-478C-4EBE-A476-93EB4666176E}"/>
              </a:ext>
            </a:extLst>
          </p:cNvPr>
          <p:cNvSpPr txBox="1"/>
          <p:nvPr/>
        </p:nvSpPr>
        <p:spPr>
          <a:xfrm>
            <a:off x="10765025"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394435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132515" y="287655"/>
            <a:ext cx="7068323" cy="400110"/>
          </a:xfrm>
          <a:prstGeom prst="rect">
            <a:avLst/>
          </a:prstGeom>
          <a:noFill/>
        </p:spPr>
        <p:txBody>
          <a:bodyPr wrap="square" rtlCol="0">
            <a:spAutoFit/>
          </a:bodyPr>
          <a:lstStyle/>
          <a:p>
            <a:r>
              <a:rPr lang="en-IN" sz="2000" b="1" dirty="0">
                <a:solidFill>
                  <a:schemeClr val="tx2"/>
                </a:solidFill>
              </a:rPr>
              <a:t>Top Market and Customers for a Financial Year 2021 Market</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10" name="TextBox 9">
            <a:extLst>
              <a:ext uri="{FF2B5EF4-FFF2-40B4-BE49-F238E27FC236}">
                <a16:creationId xmlns:a16="http://schemas.microsoft.com/office/drawing/2014/main" id="{5904C755-478C-4EBE-A476-93EB4666176E}"/>
              </a:ext>
            </a:extLst>
          </p:cNvPr>
          <p:cNvSpPr txBox="1"/>
          <p:nvPr/>
        </p:nvSpPr>
        <p:spPr>
          <a:xfrm>
            <a:off x="10659035" y="6487470"/>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pic>
        <p:nvPicPr>
          <p:cNvPr id="4" name="Picture 3">
            <a:extLst>
              <a:ext uri="{FF2B5EF4-FFF2-40B4-BE49-F238E27FC236}">
                <a16:creationId xmlns:a16="http://schemas.microsoft.com/office/drawing/2014/main" id="{528B2430-7227-4336-B5F1-FA2919A6D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49" y="995541"/>
            <a:ext cx="8929502" cy="5359866"/>
          </a:xfrm>
          <a:prstGeom prst="rect">
            <a:avLst/>
          </a:prstGeom>
        </p:spPr>
      </p:pic>
    </p:spTree>
    <p:extLst>
      <p:ext uri="{BB962C8B-B14F-4D97-AF65-F5344CB8AC3E}">
        <p14:creationId xmlns:p14="http://schemas.microsoft.com/office/powerpoint/2010/main" val="40632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076948" y="339945"/>
            <a:ext cx="7068323" cy="400110"/>
          </a:xfrm>
          <a:prstGeom prst="rect">
            <a:avLst/>
          </a:prstGeom>
          <a:noFill/>
        </p:spPr>
        <p:txBody>
          <a:bodyPr wrap="square" rtlCol="0">
            <a:spAutoFit/>
          </a:bodyPr>
          <a:lstStyle/>
          <a:p>
            <a:r>
              <a:rPr lang="en-IN" sz="2000" b="1" dirty="0">
                <a:solidFill>
                  <a:schemeClr val="tx2"/>
                </a:solidFill>
              </a:rPr>
              <a:t>Net sales % share by Customers</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7" name="Picture 6">
            <a:extLst>
              <a:ext uri="{FF2B5EF4-FFF2-40B4-BE49-F238E27FC236}">
                <a16:creationId xmlns:a16="http://schemas.microsoft.com/office/drawing/2014/main" id="{55730C10-D6A9-4631-B0B0-BB0308AAC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48" y="1400531"/>
            <a:ext cx="6717224" cy="3442197"/>
          </a:xfrm>
          <a:prstGeom prst="rect">
            <a:avLst/>
          </a:prstGeom>
        </p:spPr>
      </p:pic>
      <p:pic>
        <p:nvPicPr>
          <p:cNvPr id="4" name="Picture 3">
            <a:extLst>
              <a:ext uri="{FF2B5EF4-FFF2-40B4-BE49-F238E27FC236}">
                <a16:creationId xmlns:a16="http://schemas.microsoft.com/office/drawing/2014/main" id="{DC15619B-3FED-45A1-8101-281F464385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172" y="1780217"/>
            <a:ext cx="4039164" cy="2915057"/>
          </a:xfrm>
          <a:prstGeom prst="rect">
            <a:avLst/>
          </a:prstGeom>
        </p:spPr>
      </p:pic>
      <p:sp>
        <p:nvSpPr>
          <p:cNvPr id="10" name="TextBox 9">
            <a:extLst>
              <a:ext uri="{FF2B5EF4-FFF2-40B4-BE49-F238E27FC236}">
                <a16:creationId xmlns:a16="http://schemas.microsoft.com/office/drawing/2014/main" id="{4796FE72-6F97-45D9-9C48-4EB930BF5070}"/>
              </a:ext>
            </a:extLst>
          </p:cNvPr>
          <p:cNvSpPr txBox="1"/>
          <p:nvPr/>
        </p:nvSpPr>
        <p:spPr>
          <a:xfrm>
            <a:off x="10784541"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1039305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653544" y="650512"/>
            <a:ext cx="7068323" cy="400110"/>
          </a:xfrm>
          <a:prstGeom prst="rect">
            <a:avLst/>
          </a:prstGeom>
          <a:noFill/>
        </p:spPr>
        <p:txBody>
          <a:bodyPr wrap="square" rtlCol="0">
            <a:spAutoFit/>
          </a:bodyPr>
          <a:lstStyle/>
          <a:p>
            <a:r>
              <a:rPr lang="en-IN" sz="2000" b="1" dirty="0">
                <a:solidFill>
                  <a:schemeClr val="tx2"/>
                </a:solidFill>
              </a:rPr>
              <a:t>Net sales % share by Region - APAC</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5" name="Picture 4">
            <a:extLst>
              <a:ext uri="{FF2B5EF4-FFF2-40B4-BE49-F238E27FC236}">
                <a16:creationId xmlns:a16="http://schemas.microsoft.com/office/drawing/2014/main" id="{BBD2F2E5-0996-43E5-9D93-4B9F1C16F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347" y="1985761"/>
            <a:ext cx="2753109" cy="2886478"/>
          </a:xfrm>
          <a:prstGeom prst="rect">
            <a:avLst/>
          </a:prstGeom>
        </p:spPr>
      </p:pic>
      <p:pic>
        <p:nvPicPr>
          <p:cNvPr id="9" name="Picture 8">
            <a:extLst>
              <a:ext uri="{FF2B5EF4-FFF2-40B4-BE49-F238E27FC236}">
                <a16:creationId xmlns:a16="http://schemas.microsoft.com/office/drawing/2014/main" id="{76057BD6-E3FC-4BAA-9E3A-3C0B75323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544" y="1985761"/>
            <a:ext cx="7774996" cy="2886477"/>
          </a:xfrm>
          <a:prstGeom prst="rect">
            <a:avLst/>
          </a:prstGeom>
        </p:spPr>
      </p:pic>
      <p:sp>
        <p:nvSpPr>
          <p:cNvPr id="10" name="TextBox 9">
            <a:extLst>
              <a:ext uri="{FF2B5EF4-FFF2-40B4-BE49-F238E27FC236}">
                <a16:creationId xmlns:a16="http://schemas.microsoft.com/office/drawing/2014/main" id="{1BB45A35-7AE6-444B-8CCE-F76C9FA70CD2}"/>
              </a:ext>
            </a:extLst>
          </p:cNvPr>
          <p:cNvSpPr txBox="1"/>
          <p:nvPr/>
        </p:nvSpPr>
        <p:spPr>
          <a:xfrm>
            <a:off x="10739718"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50512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653544" y="650512"/>
            <a:ext cx="7068323" cy="400110"/>
          </a:xfrm>
          <a:prstGeom prst="rect">
            <a:avLst/>
          </a:prstGeom>
          <a:noFill/>
        </p:spPr>
        <p:txBody>
          <a:bodyPr wrap="square" rtlCol="0">
            <a:spAutoFit/>
          </a:bodyPr>
          <a:lstStyle/>
          <a:p>
            <a:r>
              <a:rPr lang="en-IN" sz="2000" b="1" dirty="0">
                <a:solidFill>
                  <a:schemeClr val="tx2"/>
                </a:solidFill>
              </a:rPr>
              <a:t>Net sales % share by Region - APAC</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10" name="TextBox 9">
            <a:extLst>
              <a:ext uri="{FF2B5EF4-FFF2-40B4-BE49-F238E27FC236}">
                <a16:creationId xmlns:a16="http://schemas.microsoft.com/office/drawing/2014/main" id="{1BB45A35-7AE6-444B-8CCE-F76C9FA70CD2}"/>
              </a:ext>
            </a:extLst>
          </p:cNvPr>
          <p:cNvSpPr txBox="1"/>
          <p:nvPr/>
        </p:nvSpPr>
        <p:spPr>
          <a:xfrm>
            <a:off x="0"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
        <p:nvSpPr>
          <p:cNvPr id="11" name="TextBox 10">
            <a:extLst>
              <a:ext uri="{FF2B5EF4-FFF2-40B4-BE49-F238E27FC236}">
                <a16:creationId xmlns:a16="http://schemas.microsoft.com/office/drawing/2014/main" id="{A7FA75C7-FF79-4C1B-95DA-A337DF907A78}"/>
              </a:ext>
            </a:extLst>
          </p:cNvPr>
          <p:cNvSpPr txBox="1"/>
          <p:nvPr/>
        </p:nvSpPr>
        <p:spPr>
          <a:xfrm>
            <a:off x="9514107" y="6550223"/>
            <a:ext cx="354022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Presented by - Yatin Lokhande</a:t>
            </a:r>
          </a:p>
        </p:txBody>
      </p:sp>
      <p:pic>
        <p:nvPicPr>
          <p:cNvPr id="4" name="Picture 3">
            <a:extLst>
              <a:ext uri="{FF2B5EF4-FFF2-40B4-BE49-F238E27FC236}">
                <a16:creationId xmlns:a16="http://schemas.microsoft.com/office/drawing/2014/main" id="{3A684937-A965-426E-9643-7539263A8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343" y="1295817"/>
            <a:ext cx="8345313" cy="5009211"/>
          </a:xfrm>
          <a:prstGeom prst="rect">
            <a:avLst/>
          </a:prstGeom>
        </p:spPr>
      </p:pic>
    </p:spTree>
    <p:extLst>
      <p:ext uri="{BB962C8B-B14F-4D97-AF65-F5344CB8AC3E}">
        <p14:creationId xmlns:p14="http://schemas.microsoft.com/office/powerpoint/2010/main" val="392798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753211" y="339945"/>
            <a:ext cx="7068323" cy="400110"/>
          </a:xfrm>
          <a:prstGeom prst="rect">
            <a:avLst/>
          </a:prstGeom>
          <a:noFill/>
        </p:spPr>
        <p:txBody>
          <a:bodyPr wrap="square" rtlCol="0">
            <a:spAutoFit/>
          </a:bodyPr>
          <a:lstStyle/>
          <a:p>
            <a:r>
              <a:rPr lang="en-IN" sz="2000" b="1" dirty="0">
                <a:solidFill>
                  <a:schemeClr val="tx2"/>
                </a:solidFill>
              </a:rPr>
              <a:t>Supply Chain – Forecast Quantity</a:t>
            </a: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7" name="Picture 6">
            <a:extLst>
              <a:ext uri="{FF2B5EF4-FFF2-40B4-BE49-F238E27FC236}">
                <a16:creationId xmlns:a16="http://schemas.microsoft.com/office/drawing/2014/main" id="{813C0E8A-AC36-4031-97C1-07F4D9D94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11" y="1108680"/>
            <a:ext cx="7447627" cy="4072921"/>
          </a:xfrm>
          <a:prstGeom prst="rect">
            <a:avLst/>
          </a:prstGeom>
        </p:spPr>
      </p:pic>
      <p:pic>
        <p:nvPicPr>
          <p:cNvPr id="4" name="Picture 3">
            <a:extLst>
              <a:ext uri="{FF2B5EF4-FFF2-40B4-BE49-F238E27FC236}">
                <a16:creationId xmlns:a16="http://schemas.microsoft.com/office/drawing/2014/main" id="{1CB5A11A-96A0-4186-9AB4-F89503403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172" y="3930044"/>
            <a:ext cx="5663074" cy="1661284"/>
          </a:xfrm>
          <a:prstGeom prst="rect">
            <a:avLst/>
          </a:prstGeom>
        </p:spPr>
      </p:pic>
      <p:sp>
        <p:nvSpPr>
          <p:cNvPr id="10" name="TextBox 9">
            <a:extLst>
              <a:ext uri="{FF2B5EF4-FFF2-40B4-BE49-F238E27FC236}">
                <a16:creationId xmlns:a16="http://schemas.microsoft.com/office/drawing/2014/main" id="{EBA577C5-BD63-43AD-943D-7B73BEA59557}"/>
              </a:ext>
            </a:extLst>
          </p:cNvPr>
          <p:cNvSpPr txBox="1"/>
          <p:nvPr/>
        </p:nvSpPr>
        <p:spPr>
          <a:xfrm>
            <a:off x="10820063"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42009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F47BAB9B-4784-4EA9-A754-5D2A8944176C}"/>
              </a:ext>
            </a:extLst>
          </p:cNvPr>
          <p:cNvSpPr txBox="1"/>
          <p:nvPr/>
        </p:nvSpPr>
        <p:spPr>
          <a:xfrm>
            <a:off x="1451113" y="798138"/>
            <a:ext cx="9289774" cy="4955203"/>
          </a:xfrm>
          <a:prstGeom prst="rect">
            <a:avLst/>
          </a:prstGeom>
          <a:noFill/>
        </p:spPr>
        <p:txBody>
          <a:bodyPr wrap="square">
            <a:spAutoFit/>
          </a:bodyPr>
          <a:lstStyle/>
          <a:p>
            <a:r>
              <a:rPr lang="en-US" sz="2800" b="1" dirty="0">
                <a:solidFill>
                  <a:schemeClr val="accent2"/>
                </a:solidFill>
              </a:rPr>
              <a:t>About </a:t>
            </a:r>
            <a:r>
              <a:rPr lang="en-US" sz="2800" b="1" dirty="0" err="1">
                <a:solidFill>
                  <a:schemeClr val="accent2"/>
                </a:solidFill>
              </a:rPr>
              <a:t>AtliQ</a:t>
            </a:r>
            <a:r>
              <a:rPr lang="en-US" sz="2800" b="1" dirty="0">
                <a:solidFill>
                  <a:schemeClr val="accent2"/>
                </a:solidFill>
              </a:rPr>
              <a:t> </a:t>
            </a:r>
            <a:r>
              <a:rPr lang="en-US" sz="2800" b="1" dirty="0" err="1">
                <a:solidFill>
                  <a:schemeClr val="accent2"/>
                </a:solidFill>
              </a:rPr>
              <a:t>Hardwares</a:t>
            </a:r>
            <a:r>
              <a:rPr lang="en-US" sz="2800" b="1" dirty="0">
                <a:solidFill>
                  <a:schemeClr val="accent2"/>
                </a:solidFill>
              </a:rPr>
              <a:t> and the Problem Statement</a:t>
            </a:r>
            <a:br>
              <a:rPr lang="en-US" sz="2800" b="1" dirty="0">
                <a:solidFill>
                  <a:schemeClr val="accent2"/>
                </a:solidFill>
              </a:rPr>
            </a:br>
            <a:endParaRPr lang="en-US" sz="2800" b="1" dirty="0">
              <a:solidFill>
                <a:schemeClr val="accent2"/>
              </a:solidFill>
            </a:endParaRPr>
          </a:p>
          <a:p>
            <a:pPr marL="342900" indent="-342900">
              <a:buFont typeface="Arial" panose="020B0604020202020204" pitchFamily="34" charset="0"/>
              <a:buChar char="•"/>
            </a:pPr>
            <a:r>
              <a:rPr lang="en-US" sz="2000" dirty="0" err="1"/>
              <a:t>AtliQ</a:t>
            </a:r>
            <a:r>
              <a:rPr lang="en-US" sz="2000" dirty="0"/>
              <a:t> </a:t>
            </a:r>
            <a:r>
              <a:rPr lang="en-US" sz="2000" dirty="0" err="1"/>
              <a:t>Hardwares</a:t>
            </a:r>
            <a:r>
              <a:rPr lang="en-US" sz="2000" dirty="0"/>
              <a:t> is a global leader in the hardware industry, specializing in a wide range of products including PCs, printers, mice, and computers. With its rapidly expanding operations, the company has encountered performance challenges due to the increasing size and complexity of its Excel-based data systems. These issues have led to system inefficiencies and unresponsiveness, hindering timely decision-making.</a:t>
            </a:r>
            <a:br>
              <a:rPr lang="en-US" sz="2000" dirty="0"/>
            </a:br>
            <a:endParaRPr lang="en-US" sz="2000" dirty="0"/>
          </a:p>
          <a:p>
            <a:pPr marL="342900" indent="-342900">
              <a:buFont typeface="Arial" panose="020B0604020202020204" pitchFamily="34" charset="0"/>
              <a:buChar char="•"/>
            </a:pPr>
            <a:r>
              <a:rPr lang="en-US" sz="2000" dirty="0"/>
              <a:t>To address this, </a:t>
            </a:r>
            <a:r>
              <a:rPr lang="en-US" sz="2000" dirty="0" err="1"/>
              <a:t>AtliQ</a:t>
            </a:r>
            <a:r>
              <a:rPr lang="en-US" sz="2000" dirty="0"/>
              <a:t> </a:t>
            </a:r>
            <a:r>
              <a:rPr lang="en-US" sz="2000" dirty="0" err="1"/>
              <a:t>Hardwares</a:t>
            </a:r>
            <a:r>
              <a:rPr lang="en-US" sz="2000" dirty="0"/>
              <a:t> has initiated a strategic project aimed at optimizing data handling and analysis. A dedicated team of data analysts has been assembled to transition data operations from Excel to a robust MySQL-based database management system. This shift will enable efficient data storage, streamlined queries, and deeper analytical insights. By leveraging MySQL, </a:t>
            </a:r>
            <a:r>
              <a:rPr lang="en-US" sz="2000" dirty="0" err="1"/>
              <a:t>AtliQ</a:t>
            </a:r>
            <a:r>
              <a:rPr lang="en-US" sz="2000" dirty="0"/>
              <a:t> </a:t>
            </a:r>
            <a:r>
              <a:rPr lang="en-US" sz="2000" dirty="0" err="1"/>
              <a:t>Hardwares</a:t>
            </a:r>
            <a:r>
              <a:rPr lang="en-US" sz="2000" dirty="0"/>
              <a:t> aims to enhance operational efficiency, improve business intelligence, and support more informed, data-driven decisions across the organization.</a:t>
            </a:r>
          </a:p>
        </p:txBody>
      </p:sp>
      <p:pic>
        <p:nvPicPr>
          <p:cNvPr id="7" name="Picture 6">
            <a:extLst>
              <a:ext uri="{FF2B5EF4-FFF2-40B4-BE49-F238E27FC236}">
                <a16:creationId xmlns:a16="http://schemas.microsoft.com/office/drawing/2014/main" id="{955A3421-12FA-47DB-8CD1-64C0200F2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8" name="TextBox 7">
            <a:extLst>
              <a:ext uri="{FF2B5EF4-FFF2-40B4-BE49-F238E27FC236}">
                <a16:creationId xmlns:a16="http://schemas.microsoft.com/office/drawing/2014/main" id="{4F21B42F-1011-4318-B1C0-221AF07F0FAE}"/>
              </a:ext>
            </a:extLst>
          </p:cNvPr>
          <p:cNvSpPr txBox="1"/>
          <p:nvPr/>
        </p:nvSpPr>
        <p:spPr>
          <a:xfrm>
            <a:off x="10829365" y="6487470"/>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3051409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753211" y="339945"/>
            <a:ext cx="9305189" cy="707886"/>
          </a:xfrm>
          <a:prstGeom prst="rect">
            <a:avLst/>
          </a:prstGeom>
          <a:noFill/>
        </p:spPr>
        <p:txBody>
          <a:bodyPr wrap="square" rtlCol="0">
            <a:spAutoFit/>
          </a:bodyPr>
          <a:lstStyle/>
          <a:p>
            <a:r>
              <a:rPr lang="en-GB" sz="2000" b="1" dirty="0">
                <a:solidFill>
                  <a:schemeClr val="tx2"/>
                </a:solidFill>
              </a:rPr>
              <a:t>Top 3 products from each division by total quantity sold in a given year</a:t>
            </a:r>
          </a:p>
          <a:p>
            <a:endParaRPr lang="en-IN" sz="2000" b="1" dirty="0">
              <a:solidFill>
                <a:schemeClr val="tx2"/>
              </a:solidFill>
            </a:endParaRP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9" name="Picture 8">
            <a:extLst>
              <a:ext uri="{FF2B5EF4-FFF2-40B4-BE49-F238E27FC236}">
                <a16:creationId xmlns:a16="http://schemas.microsoft.com/office/drawing/2014/main" id="{A467598B-46A9-45F6-A2E7-72BC8C1B6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11" y="1349737"/>
            <a:ext cx="8981511" cy="4485005"/>
          </a:xfrm>
          <a:prstGeom prst="rect">
            <a:avLst/>
          </a:prstGeom>
        </p:spPr>
      </p:pic>
      <p:pic>
        <p:nvPicPr>
          <p:cNvPr id="5" name="Picture 4">
            <a:extLst>
              <a:ext uri="{FF2B5EF4-FFF2-40B4-BE49-F238E27FC236}">
                <a16:creationId xmlns:a16="http://schemas.microsoft.com/office/drawing/2014/main" id="{9F866E70-4302-4403-A5EC-D377E918C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9639" y="1222171"/>
            <a:ext cx="4458322" cy="2667372"/>
          </a:xfrm>
          <a:prstGeom prst="rect">
            <a:avLst/>
          </a:prstGeom>
        </p:spPr>
      </p:pic>
      <p:sp>
        <p:nvSpPr>
          <p:cNvPr id="10" name="TextBox 9">
            <a:extLst>
              <a:ext uri="{FF2B5EF4-FFF2-40B4-BE49-F238E27FC236}">
                <a16:creationId xmlns:a16="http://schemas.microsoft.com/office/drawing/2014/main" id="{78F1865E-D225-48E6-BF7A-C4CD91E6EBE8}"/>
              </a:ext>
            </a:extLst>
          </p:cNvPr>
          <p:cNvSpPr txBox="1"/>
          <p:nvPr/>
        </p:nvSpPr>
        <p:spPr>
          <a:xfrm>
            <a:off x="10676965" y="6478505"/>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3581625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753211" y="339945"/>
            <a:ext cx="9305189" cy="707886"/>
          </a:xfrm>
          <a:prstGeom prst="rect">
            <a:avLst/>
          </a:prstGeom>
          <a:noFill/>
        </p:spPr>
        <p:txBody>
          <a:bodyPr wrap="square" rtlCol="0">
            <a:spAutoFit/>
          </a:bodyPr>
          <a:lstStyle/>
          <a:p>
            <a:r>
              <a:rPr lang="en-GB" sz="2000" b="1" dirty="0">
                <a:solidFill>
                  <a:schemeClr val="tx2"/>
                </a:solidFill>
              </a:rPr>
              <a:t>Top 3 products from each division by total quantity sold in a given year</a:t>
            </a:r>
          </a:p>
          <a:p>
            <a:endParaRPr lang="en-IN" sz="2000" b="1" dirty="0">
              <a:solidFill>
                <a:schemeClr val="tx2"/>
              </a:solidFill>
            </a:endParaRP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10" name="TextBox 9">
            <a:extLst>
              <a:ext uri="{FF2B5EF4-FFF2-40B4-BE49-F238E27FC236}">
                <a16:creationId xmlns:a16="http://schemas.microsoft.com/office/drawing/2014/main" id="{78F1865E-D225-48E6-BF7A-C4CD91E6EBE8}"/>
              </a:ext>
            </a:extLst>
          </p:cNvPr>
          <p:cNvSpPr txBox="1"/>
          <p:nvPr/>
        </p:nvSpPr>
        <p:spPr>
          <a:xfrm>
            <a:off x="10721788" y="6478505"/>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pic>
        <p:nvPicPr>
          <p:cNvPr id="4" name="Picture 3">
            <a:extLst>
              <a:ext uri="{FF2B5EF4-FFF2-40B4-BE49-F238E27FC236}">
                <a16:creationId xmlns:a16="http://schemas.microsoft.com/office/drawing/2014/main" id="{F15F95D7-1D02-4C08-9A53-CF251D6D0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67" y="1124582"/>
            <a:ext cx="10679865" cy="4841059"/>
          </a:xfrm>
          <a:prstGeom prst="rect">
            <a:avLst/>
          </a:prstGeom>
        </p:spPr>
      </p:pic>
    </p:spTree>
    <p:extLst>
      <p:ext uri="{BB962C8B-B14F-4D97-AF65-F5344CB8AC3E}">
        <p14:creationId xmlns:p14="http://schemas.microsoft.com/office/powerpoint/2010/main" val="3570241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C8F2B6D-05D6-41FE-BF97-BFFB0A8034A0}"/>
              </a:ext>
            </a:extLst>
          </p:cNvPr>
          <p:cNvSpPr txBox="1"/>
          <p:nvPr/>
        </p:nvSpPr>
        <p:spPr>
          <a:xfrm>
            <a:off x="1079999" y="275115"/>
            <a:ext cx="10892915" cy="707886"/>
          </a:xfrm>
          <a:prstGeom prst="rect">
            <a:avLst/>
          </a:prstGeom>
          <a:noFill/>
        </p:spPr>
        <p:txBody>
          <a:bodyPr wrap="square" rtlCol="0">
            <a:spAutoFit/>
          </a:bodyPr>
          <a:lstStyle/>
          <a:p>
            <a:r>
              <a:rPr lang="en-GB" sz="2000" b="1" dirty="0">
                <a:solidFill>
                  <a:schemeClr val="tx2"/>
                </a:solidFill>
              </a:rPr>
              <a:t>Get all the sales transaction data from fact_sales_monthly table for that customer(croma: 90002002) in the fiscal_year 2021 </a:t>
            </a:r>
          </a:p>
        </p:txBody>
      </p:sp>
      <p:pic>
        <p:nvPicPr>
          <p:cNvPr id="6" name="Picture 5">
            <a:extLst>
              <a:ext uri="{FF2B5EF4-FFF2-40B4-BE49-F238E27FC236}">
                <a16:creationId xmlns:a16="http://schemas.microsoft.com/office/drawing/2014/main" id="{B678D40C-E820-4DA9-B262-532CA7044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99" y="1200227"/>
            <a:ext cx="7106057" cy="1900835"/>
          </a:xfrm>
          <a:prstGeom prst="rect">
            <a:avLst/>
          </a:prstGeom>
        </p:spPr>
      </p:pic>
      <p:pic>
        <p:nvPicPr>
          <p:cNvPr id="8" name="Picture 7">
            <a:extLst>
              <a:ext uri="{FF2B5EF4-FFF2-40B4-BE49-F238E27FC236}">
                <a16:creationId xmlns:a16="http://schemas.microsoft.com/office/drawing/2014/main" id="{6A0AFA3A-055B-417C-A74E-8A2F9FC53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3251434"/>
            <a:ext cx="6138168" cy="2900409"/>
          </a:xfrm>
          <a:prstGeom prst="rect">
            <a:avLst/>
          </a:prstGeom>
        </p:spPr>
      </p:pic>
      <p:pic>
        <p:nvPicPr>
          <p:cNvPr id="9" name="Picture 8">
            <a:extLst>
              <a:ext uri="{FF2B5EF4-FFF2-40B4-BE49-F238E27FC236}">
                <a16:creationId xmlns:a16="http://schemas.microsoft.com/office/drawing/2014/main" id="{ABEBB39E-92E6-40B5-8621-3C4D65D1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2015" y="3225800"/>
            <a:ext cx="5300900" cy="3220040"/>
          </a:xfrm>
          <a:prstGeom prst="rect">
            <a:avLst/>
          </a:prstGeom>
        </p:spPr>
      </p:pic>
      <p:sp>
        <p:nvSpPr>
          <p:cNvPr id="10" name="TextBox 9">
            <a:extLst>
              <a:ext uri="{FF2B5EF4-FFF2-40B4-BE49-F238E27FC236}">
                <a16:creationId xmlns:a16="http://schemas.microsoft.com/office/drawing/2014/main" id="{050D99E3-1425-4FA8-9DF9-E85E825EBA1D}"/>
              </a:ext>
            </a:extLst>
          </p:cNvPr>
          <p:cNvSpPr txBox="1"/>
          <p:nvPr/>
        </p:nvSpPr>
        <p:spPr>
          <a:xfrm>
            <a:off x="6715557" y="2737476"/>
            <a:ext cx="3641715" cy="369332"/>
          </a:xfrm>
          <a:prstGeom prst="rect">
            <a:avLst/>
          </a:prstGeom>
          <a:noFill/>
        </p:spPr>
        <p:txBody>
          <a:bodyPr wrap="square" rtlCol="0">
            <a:spAutoFit/>
          </a:bodyPr>
          <a:lstStyle/>
          <a:p>
            <a:r>
              <a:rPr lang="en-GB" b="1" dirty="0"/>
              <a:t>Create function for fiscal_year</a:t>
            </a:r>
          </a:p>
        </p:txBody>
      </p:sp>
      <p:pic>
        <p:nvPicPr>
          <p:cNvPr id="11" name="Picture 10">
            <a:extLst>
              <a:ext uri="{FF2B5EF4-FFF2-40B4-BE49-F238E27FC236}">
                <a16:creationId xmlns:a16="http://schemas.microsoft.com/office/drawing/2014/main" id="{62EC96C6-2212-443E-8F7F-2F090A4143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15" name="TextBox 14">
            <a:extLst>
              <a:ext uri="{FF2B5EF4-FFF2-40B4-BE49-F238E27FC236}">
                <a16:creationId xmlns:a16="http://schemas.microsoft.com/office/drawing/2014/main" id="{ECE73BC4-EEF0-4A16-913E-A2430E3279ED}"/>
              </a:ext>
            </a:extLst>
          </p:cNvPr>
          <p:cNvSpPr txBox="1"/>
          <p:nvPr/>
        </p:nvSpPr>
        <p:spPr>
          <a:xfrm>
            <a:off x="10784542" y="6445840"/>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132787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C8F2B6D-05D6-41FE-BF97-BFFB0A8034A0}"/>
              </a:ext>
            </a:extLst>
          </p:cNvPr>
          <p:cNvSpPr txBox="1"/>
          <p:nvPr/>
        </p:nvSpPr>
        <p:spPr>
          <a:xfrm>
            <a:off x="1214782" y="661153"/>
            <a:ext cx="9389456" cy="400110"/>
          </a:xfrm>
          <a:prstGeom prst="rect">
            <a:avLst/>
          </a:prstGeom>
          <a:noFill/>
        </p:spPr>
        <p:txBody>
          <a:bodyPr wrap="square" rtlCol="0">
            <a:spAutoFit/>
          </a:bodyPr>
          <a:lstStyle/>
          <a:p>
            <a:r>
              <a:rPr lang="en-GB" sz="2000" b="1" dirty="0">
                <a:solidFill>
                  <a:schemeClr val="tx2"/>
                </a:solidFill>
              </a:rPr>
              <a:t>Generate monthly gross sales report for any customer using stored procedure</a:t>
            </a:r>
          </a:p>
        </p:txBody>
      </p:sp>
      <p:pic>
        <p:nvPicPr>
          <p:cNvPr id="5" name="Picture 4">
            <a:extLst>
              <a:ext uri="{FF2B5EF4-FFF2-40B4-BE49-F238E27FC236}">
                <a16:creationId xmlns:a16="http://schemas.microsoft.com/office/drawing/2014/main" id="{F3F0FAE9-CEDD-4AE2-A67C-A10628A2A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782" y="1573630"/>
            <a:ext cx="5039428" cy="3896269"/>
          </a:xfrm>
          <a:prstGeom prst="rect">
            <a:avLst/>
          </a:prstGeom>
        </p:spPr>
      </p:pic>
      <p:pic>
        <p:nvPicPr>
          <p:cNvPr id="11" name="Picture 10">
            <a:extLst>
              <a:ext uri="{FF2B5EF4-FFF2-40B4-BE49-F238E27FC236}">
                <a16:creationId xmlns:a16="http://schemas.microsoft.com/office/drawing/2014/main" id="{5F8190AC-FD26-4DE8-B64C-146C6F22A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432" y="2650105"/>
            <a:ext cx="4648849" cy="1743318"/>
          </a:xfrm>
          <a:prstGeom prst="rect">
            <a:avLst/>
          </a:prstGeom>
        </p:spPr>
      </p:pic>
      <p:pic>
        <p:nvPicPr>
          <p:cNvPr id="8" name="Picture 7">
            <a:extLst>
              <a:ext uri="{FF2B5EF4-FFF2-40B4-BE49-F238E27FC236}">
                <a16:creationId xmlns:a16="http://schemas.microsoft.com/office/drawing/2014/main" id="{2133EA03-FEDC-4809-9151-D0F26A0B9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9" name="TextBox 8">
            <a:extLst>
              <a:ext uri="{FF2B5EF4-FFF2-40B4-BE49-F238E27FC236}">
                <a16:creationId xmlns:a16="http://schemas.microsoft.com/office/drawing/2014/main" id="{BBB12758-FBCE-419A-A972-F0CD1313047F}"/>
              </a:ext>
            </a:extLst>
          </p:cNvPr>
          <p:cNvSpPr txBox="1"/>
          <p:nvPr/>
        </p:nvSpPr>
        <p:spPr>
          <a:xfrm>
            <a:off x="10712823" y="6469540"/>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276206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F47BAB9B-4784-4EA9-A754-5D2A8944176C}"/>
              </a:ext>
            </a:extLst>
          </p:cNvPr>
          <p:cNvSpPr txBox="1"/>
          <p:nvPr/>
        </p:nvSpPr>
        <p:spPr>
          <a:xfrm>
            <a:off x="1264951" y="1203372"/>
            <a:ext cx="9758018" cy="2800767"/>
          </a:xfrm>
          <a:prstGeom prst="rect">
            <a:avLst/>
          </a:prstGeom>
          <a:noFill/>
        </p:spPr>
        <p:txBody>
          <a:bodyPr wrap="square">
            <a:spAutoFit/>
          </a:bodyPr>
          <a:lstStyle/>
          <a:p>
            <a:pPr>
              <a:buNone/>
            </a:pPr>
            <a:r>
              <a:rPr lang="en-US" sz="2800" b="1" dirty="0">
                <a:solidFill>
                  <a:schemeClr val="accent2"/>
                </a:solidFill>
              </a:rPr>
              <a:t>Project Overview</a:t>
            </a:r>
            <a:br>
              <a:rPr lang="en-US" sz="2800" b="1" dirty="0">
                <a:solidFill>
                  <a:schemeClr val="accent2"/>
                </a:solidFill>
              </a:rPr>
            </a:br>
            <a:endParaRPr lang="en-US" sz="2800" b="1" dirty="0">
              <a:solidFill>
                <a:schemeClr val="accent2"/>
              </a:solidFill>
            </a:endParaRPr>
          </a:p>
          <a:p>
            <a:r>
              <a:rPr lang="en-US" sz="2000" dirty="0"/>
              <a:t>This project focuses on analyzing and deriving actionable insights from the </a:t>
            </a:r>
            <a:r>
              <a:rPr lang="en-US" sz="2000" dirty="0" err="1"/>
              <a:t>AtliQ</a:t>
            </a:r>
            <a:r>
              <a:rPr lang="en-US" sz="2000" dirty="0"/>
              <a:t> Hardware database. The dataset includes comprehensive information on sales, products, customers, and regional performance. The primary objective is to answer key business questions related to sales trends, market dynamics, customer behavior, and supply chain forecasting. By leveraging these insights, the project aims to support data-driven decision-making and operational optimization across the organization.</a:t>
            </a:r>
          </a:p>
        </p:txBody>
      </p:sp>
      <p:pic>
        <p:nvPicPr>
          <p:cNvPr id="6" name="Picture 5">
            <a:extLst>
              <a:ext uri="{FF2B5EF4-FFF2-40B4-BE49-F238E27FC236}">
                <a16:creationId xmlns:a16="http://schemas.microsoft.com/office/drawing/2014/main" id="{7E512905-8F61-46E6-B80C-81EA633CF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7" name="TextBox 6">
            <a:extLst>
              <a:ext uri="{FF2B5EF4-FFF2-40B4-BE49-F238E27FC236}">
                <a16:creationId xmlns:a16="http://schemas.microsoft.com/office/drawing/2014/main" id="{5497A14A-6436-487A-9B09-7AE6EB92E5C9}"/>
              </a:ext>
            </a:extLst>
          </p:cNvPr>
          <p:cNvSpPr txBox="1"/>
          <p:nvPr/>
        </p:nvSpPr>
        <p:spPr>
          <a:xfrm>
            <a:off x="10775577"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345696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B176B862-0C98-4CCA-8AF1-F83D83B7B9F3}"/>
              </a:ext>
            </a:extLst>
          </p:cNvPr>
          <p:cNvGraphicFramePr/>
          <p:nvPr>
            <p:extLst>
              <p:ext uri="{D42A27DB-BD31-4B8C-83A1-F6EECF244321}">
                <p14:modId xmlns:p14="http://schemas.microsoft.com/office/powerpoint/2010/main" val="2705358413"/>
              </p:ext>
            </p:extLst>
          </p:nvPr>
        </p:nvGraphicFramePr>
        <p:xfrm>
          <a:off x="28589" y="1578165"/>
          <a:ext cx="3277705" cy="3776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6" name="Diagram 25">
            <a:extLst>
              <a:ext uri="{FF2B5EF4-FFF2-40B4-BE49-F238E27FC236}">
                <a16:creationId xmlns:a16="http://schemas.microsoft.com/office/drawing/2014/main" id="{41716123-ECE1-4A09-8853-56690AA14038}"/>
              </a:ext>
            </a:extLst>
          </p:cNvPr>
          <p:cNvGraphicFramePr/>
          <p:nvPr>
            <p:extLst>
              <p:ext uri="{D42A27DB-BD31-4B8C-83A1-F6EECF244321}">
                <p14:modId xmlns:p14="http://schemas.microsoft.com/office/powerpoint/2010/main" val="637330812"/>
              </p:ext>
            </p:extLst>
          </p:nvPr>
        </p:nvGraphicFramePr>
        <p:xfrm>
          <a:off x="3088011" y="1272029"/>
          <a:ext cx="5528996" cy="3395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8" name="Diagram 27">
            <a:extLst>
              <a:ext uri="{FF2B5EF4-FFF2-40B4-BE49-F238E27FC236}">
                <a16:creationId xmlns:a16="http://schemas.microsoft.com/office/drawing/2014/main" id="{1583F5D1-01D2-4E7B-A7B1-879CE8AD3058}"/>
              </a:ext>
            </a:extLst>
          </p:cNvPr>
          <p:cNvGraphicFramePr/>
          <p:nvPr>
            <p:extLst>
              <p:ext uri="{D42A27DB-BD31-4B8C-83A1-F6EECF244321}">
                <p14:modId xmlns:p14="http://schemas.microsoft.com/office/powerpoint/2010/main" val="561360012"/>
              </p:ext>
            </p:extLst>
          </p:nvPr>
        </p:nvGraphicFramePr>
        <p:xfrm>
          <a:off x="9166087" y="434600"/>
          <a:ext cx="2543400" cy="134021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29" name="Picture 28">
            <a:extLst>
              <a:ext uri="{FF2B5EF4-FFF2-40B4-BE49-F238E27FC236}">
                <a16:creationId xmlns:a16="http://schemas.microsoft.com/office/drawing/2014/main" id="{EE1EA756-D633-451B-8B12-A4CE8E8071D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52857" y="1708531"/>
            <a:ext cx="2543400" cy="4665409"/>
          </a:xfrm>
          <a:prstGeom prst="rect">
            <a:avLst/>
          </a:prstGeom>
        </p:spPr>
      </p:pic>
      <p:cxnSp>
        <p:nvCxnSpPr>
          <p:cNvPr id="31" name="Straight Connector 30">
            <a:extLst>
              <a:ext uri="{FF2B5EF4-FFF2-40B4-BE49-F238E27FC236}">
                <a16:creationId xmlns:a16="http://schemas.microsoft.com/office/drawing/2014/main" id="{FDB95171-9D4A-4CF1-9F75-A0E95927563F}"/>
              </a:ext>
            </a:extLst>
          </p:cNvPr>
          <p:cNvCxnSpPr/>
          <p:nvPr/>
        </p:nvCxnSpPr>
        <p:spPr>
          <a:xfrm>
            <a:off x="10524557" y="1447800"/>
            <a:ext cx="0" cy="260731"/>
          </a:xfrm>
          <a:prstGeom prst="line">
            <a:avLst/>
          </a:prstGeom>
          <a:ln w="28575"/>
        </p:spPr>
        <p:style>
          <a:lnRef idx="3">
            <a:schemeClr val="dk1"/>
          </a:lnRef>
          <a:fillRef idx="0">
            <a:schemeClr val="dk1"/>
          </a:fillRef>
          <a:effectRef idx="2">
            <a:schemeClr val="dk1"/>
          </a:effectRef>
          <a:fontRef idx="minor">
            <a:schemeClr val="tx1"/>
          </a:fontRef>
        </p:style>
      </p:cxnSp>
      <p:pic>
        <p:nvPicPr>
          <p:cNvPr id="39" name="Picture 38">
            <a:extLst>
              <a:ext uri="{FF2B5EF4-FFF2-40B4-BE49-F238E27FC236}">
                <a16:creationId xmlns:a16="http://schemas.microsoft.com/office/drawing/2014/main" id="{7D3876B2-5ADE-4570-90CE-DFBF12824A9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40" name="TextBox 39">
            <a:extLst>
              <a:ext uri="{FF2B5EF4-FFF2-40B4-BE49-F238E27FC236}">
                <a16:creationId xmlns:a16="http://schemas.microsoft.com/office/drawing/2014/main" id="{762C19DC-69F4-435F-8CA0-62C32A0B3E57}"/>
              </a:ext>
            </a:extLst>
          </p:cNvPr>
          <p:cNvSpPr txBox="1"/>
          <p:nvPr/>
        </p:nvSpPr>
        <p:spPr>
          <a:xfrm>
            <a:off x="1011582" y="204261"/>
            <a:ext cx="6019226" cy="400110"/>
          </a:xfrm>
          <a:prstGeom prst="rect">
            <a:avLst/>
          </a:prstGeom>
          <a:noFill/>
        </p:spPr>
        <p:txBody>
          <a:bodyPr wrap="square" rtlCol="0">
            <a:spAutoFit/>
          </a:bodyPr>
          <a:lstStyle/>
          <a:p>
            <a:r>
              <a:rPr lang="en-IN" sz="2000" b="1" dirty="0">
                <a:solidFill>
                  <a:schemeClr val="tx2"/>
                </a:solidFill>
              </a:rPr>
              <a:t>AtliQ Hardware – Business Model</a:t>
            </a:r>
          </a:p>
        </p:txBody>
      </p:sp>
      <p:sp>
        <p:nvSpPr>
          <p:cNvPr id="41" name="TextBox 40">
            <a:extLst>
              <a:ext uri="{FF2B5EF4-FFF2-40B4-BE49-F238E27FC236}">
                <a16:creationId xmlns:a16="http://schemas.microsoft.com/office/drawing/2014/main" id="{1AB526B1-900E-45CB-A3ED-7839B81FF6BE}"/>
              </a:ext>
            </a:extLst>
          </p:cNvPr>
          <p:cNvSpPr txBox="1"/>
          <p:nvPr/>
        </p:nvSpPr>
        <p:spPr>
          <a:xfrm>
            <a:off x="10683074"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391107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30F89F9-AC29-4AF8-8FC9-3C8ED13AF718}"/>
              </a:ext>
            </a:extLst>
          </p:cNvPr>
          <p:cNvGraphicFramePr/>
          <p:nvPr>
            <p:extLst>
              <p:ext uri="{D42A27DB-BD31-4B8C-83A1-F6EECF244321}">
                <p14:modId xmlns:p14="http://schemas.microsoft.com/office/powerpoint/2010/main" val="2820835793"/>
              </p:ext>
            </p:extLst>
          </p:nvPr>
        </p:nvGraphicFramePr>
        <p:xfrm>
          <a:off x="1667437" y="1133073"/>
          <a:ext cx="9740787"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48F2CF13-E05B-48B6-A67B-88E9B4062406}"/>
              </a:ext>
            </a:extLst>
          </p:cNvPr>
          <p:cNvGraphicFramePr/>
          <p:nvPr>
            <p:extLst>
              <p:ext uri="{D42A27DB-BD31-4B8C-83A1-F6EECF244321}">
                <p14:modId xmlns:p14="http://schemas.microsoft.com/office/powerpoint/2010/main" val="1728511184"/>
              </p:ext>
            </p:extLst>
          </p:nvPr>
        </p:nvGraphicFramePr>
        <p:xfrm>
          <a:off x="1789766" y="4176840"/>
          <a:ext cx="9496131" cy="1566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a:extLst>
              <a:ext uri="{FF2B5EF4-FFF2-40B4-BE49-F238E27FC236}">
                <a16:creationId xmlns:a16="http://schemas.microsoft.com/office/drawing/2014/main" id="{35AC6141-35D5-40EB-8A75-6FFD1E48A180}"/>
              </a:ext>
            </a:extLst>
          </p:cNvPr>
          <p:cNvSpPr txBox="1"/>
          <p:nvPr/>
        </p:nvSpPr>
        <p:spPr>
          <a:xfrm>
            <a:off x="1214782" y="398529"/>
            <a:ext cx="6019226" cy="400110"/>
          </a:xfrm>
          <a:prstGeom prst="rect">
            <a:avLst/>
          </a:prstGeom>
          <a:noFill/>
        </p:spPr>
        <p:txBody>
          <a:bodyPr wrap="square" rtlCol="0">
            <a:spAutoFit/>
          </a:bodyPr>
          <a:lstStyle/>
          <a:p>
            <a:r>
              <a:rPr lang="en-IN" sz="2000" b="1" dirty="0">
                <a:solidFill>
                  <a:schemeClr val="tx2"/>
                </a:solidFill>
              </a:rPr>
              <a:t>AtliQ Hardware – Business Model</a:t>
            </a:r>
          </a:p>
        </p:txBody>
      </p:sp>
      <p:pic>
        <p:nvPicPr>
          <p:cNvPr id="13" name="Picture 12">
            <a:extLst>
              <a:ext uri="{FF2B5EF4-FFF2-40B4-BE49-F238E27FC236}">
                <a16:creationId xmlns:a16="http://schemas.microsoft.com/office/drawing/2014/main" id="{124D8082-F879-456F-A56E-86BC410911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
        <p:nvSpPr>
          <p:cNvPr id="14" name="TextBox 13">
            <a:extLst>
              <a:ext uri="{FF2B5EF4-FFF2-40B4-BE49-F238E27FC236}">
                <a16:creationId xmlns:a16="http://schemas.microsoft.com/office/drawing/2014/main" id="{4415C43D-9C05-433C-833C-280AB8053A73}"/>
              </a:ext>
            </a:extLst>
          </p:cNvPr>
          <p:cNvSpPr txBox="1"/>
          <p:nvPr/>
        </p:nvSpPr>
        <p:spPr>
          <a:xfrm>
            <a:off x="10811435" y="6469541"/>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124897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0A814-AE87-4AAF-B243-7F076C8D156A}"/>
              </a:ext>
            </a:extLst>
          </p:cNvPr>
          <p:cNvSpPr txBox="1"/>
          <p:nvPr/>
        </p:nvSpPr>
        <p:spPr>
          <a:xfrm>
            <a:off x="10676965"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pic>
        <p:nvPicPr>
          <p:cNvPr id="13" name="Picture 12">
            <a:extLst>
              <a:ext uri="{FF2B5EF4-FFF2-40B4-BE49-F238E27FC236}">
                <a16:creationId xmlns:a16="http://schemas.microsoft.com/office/drawing/2014/main" id="{5187CB03-CD73-4DE2-9475-42DD94276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49" y="758997"/>
            <a:ext cx="9848093" cy="5340005"/>
          </a:xfrm>
          <a:prstGeom prst="rect">
            <a:avLst/>
          </a:prstGeom>
        </p:spPr>
      </p:pic>
      <p:sp>
        <p:nvSpPr>
          <p:cNvPr id="14" name="Rectangle 13">
            <a:extLst>
              <a:ext uri="{FF2B5EF4-FFF2-40B4-BE49-F238E27FC236}">
                <a16:creationId xmlns:a16="http://schemas.microsoft.com/office/drawing/2014/main" id="{924AB32F-D4EA-498F-A36B-EEEB73899A83}"/>
              </a:ext>
            </a:extLst>
          </p:cNvPr>
          <p:cNvSpPr/>
          <p:nvPr/>
        </p:nvSpPr>
        <p:spPr>
          <a:xfrm>
            <a:off x="4028661" y="3008243"/>
            <a:ext cx="1444487" cy="728870"/>
          </a:xfrm>
          <a:prstGeom prst="rect">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84358B3-A5D0-40C1-B54F-353180EDEF30}"/>
              </a:ext>
            </a:extLst>
          </p:cNvPr>
          <p:cNvSpPr txBox="1"/>
          <p:nvPr/>
        </p:nvSpPr>
        <p:spPr>
          <a:xfrm>
            <a:off x="1242528" y="558942"/>
            <a:ext cx="2170873" cy="400110"/>
          </a:xfrm>
          <a:prstGeom prst="rect">
            <a:avLst/>
          </a:prstGeom>
          <a:noFill/>
        </p:spPr>
        <p:txBody>
          <a:bodyPr wrap="square" rtlCol="0">
            <a:spAutoFit/>
          </a:bodyPr>
          <a:lstStyle/>
          <a:p>
            <a:r>
              <a:rPr lang="en-IN" sz="2000" b="1" dirty="0">
                <a:solidFill>
                  <a:schemeClr val="tx2"/>
                </a:solidFill>
              </a:rPr>
              <a:t>Data Sets</a:t>
            </a:r>
          </a:p>
        </p:txBody>
      </p:sp>
      <p:pic>
        <p:nvPicPr>
          <p:cNvPr id="17" name="Picture 16">
            <a:extLst>
              <a:ext uri="{FF2B5EF4-FFF2-40B4-BE49-F238E27FC236}">
                <a16:creationId xmlns:a16="http://schemas.microsoft.com/office/drawing/2014/main" id="{A5080ED2-72C5-4ADB-A17E-FB5E2D99E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spTree>
    <p:extLst>
      <p:ext uri="{BB962C8B-B14F-4D97-AF65-F5344CB8AC3E}">
        <p14:creationId xmlns:p14="http://schemas.microsoft.com/office/powerpoint/2010/main" val="134445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214782" y="533664"/>
            <a:ext cx="6019226" cy="400110"/>
          </a:xfrm>
          <a:prstGeom prst="rect">
            <a:avLst/>
          </a:prstGeom>
          <a:noFill/>
        </p:spPr>
        <p:txBody>
          <a:bodyPr wrap="square" rtlCol="0">
            <a:spAutoFit/>
          </a:bodyPr>
          <a:lstStyle/>
          <a:p>
            <a:r>
              <a:rPr lang="en-GB" sz="2000" b="1" dirty="0">
                <a:solidFill>
                  <a:schemeClr val="tx2"/>
                </a:solidFill>
              </a:rPr>
              <a:t>Database Overview</a:t>
            </a:r>
            <a:endParaRPr lang="en-IN" sz="2000" b="1" dirty="0">
              <a:solidFill>
                <a:schemeClr val="tx2"/>
              </a:solidFill>
            </a:endParaRP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5" name="Picture 4">
            <a:extLst>
              <a:ext uri="{FF2B5EF4-FFF2-40B4-BE49-F238E27FC236}">
                <a16:creationId xmlns:a16="http://schemas.microsoft.com/office/drawing/2014/main" id="{1A828F06-B180-40D2-A904-8652F2A6E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782" y="5245411"/>
            <a:ext cx="6725589" cy="638264"/>
          </a:xfrm>
          <a:prstGeom prst="rect">
            <a:avLst/>
          </a:prstGeom>
        </p:spPr>
      </p:pic>
      <p:pic>
        <p:nvPicPr>
          <p:cNvPr id="7" name="Picture 6">
            <a:extLst>
              <a:ext uri="{FF2B5EF4-FFF2-40B4-BE49-F238E27FC236}">
                <a16:creationId xmlns:a16="http://schemas.microsoft.com/office/drawing/2014/main" id="{A5F44CFC-C9E3-4C01-8CA6-6FD0408BA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782" y="3581767"/>
            <a:ext cx="6658904" cy="1390844"/>
          </a:xfrm>
          <a:prstGeom prst="rect">
            <a:avLst/>
          </a:prstGeom>
        </p:spPr>
      </p:pic>
      <p:pic>
        <p:nvPicPr>
          <p:cNvPr id="13" name="Picture 12">
            <a:extLst>
              <a:ext uri="{FF2B5EF4-FFF2-40B4-BE49-F238E27FC236}">
                <a16:creationId xmlns:a16="http://schemas.microsoft.com/office/drawing/2014/main" id="{04552DC7-E91A-435B-B6D3-683A5392E7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4782" y="1460012"/>
            <a:ext cx="6420746" cy="1981477"/>
          </a:xfrm>
          <a:prstGeom prst="rect">
            <a:avLst/>
          </a:prstGeom>
        </p:spPr>
      </p:pic>
      <p:pic>
        <p:nvPicPr>
          <p:cNvPr id="15" name="Picture 14">
            <a:extLst>
              <a:ext uri="{FF2B5EF4-FFF2-40B4-BE49-F238E27FC236}">
                <a16:creationId xmlns:a16="http://schemas.microsoft.com/office/drawing/2014/main" id="{02960BBE-758E-47C7-BDEB-9DABD9627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8693" y="4988200"/>
            <a:ext cx="1914792" cy="895475"/>
          </a:xfrm>
          <a:prstGeom prst="rect">
            <a:avLst/>
          </a:prstGeom>
        </p:spPr>
      </p:pic>
      <p:cxnSp>
        <p:nvCxnSpPr>
          <p:cNvPr id="17" name="Connector: Curved 16">
            <a:extLst>
              <a:ext uri="{FF2B5EF4-FFF2-40B4-BE49-F238E27FC236}">
                <a16:creationId xmlns:a16="http://schemas.microsoft.com/office/drawing/2014/main" id="{D5BED3F1-C45E-448B-B04A-BAA77905F53C}"/>
              </a:ext>
            </a:extLst>
          </p:cNvPr>
          <p:cNvCxnSpPr>
            <a:cxnSpLocks/>
          </p:cNvCxnSpPr>
          <p:nvPr/>
        </p:nvCxnSpPr>
        <p:spPr>
          <a:xfrm rot="10800000" flipV="1">
            <a:off x="7940374" y="1923692"/>
            <a:ext cx="1534931" cy="5270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9810AF2E-F1B3-4B35-8400-5DCCE33FC121}"/>
              </a:ext>
            </a:extLst>
          </p:cNvPr>
          <p:cNvCxnSpPr>
            <a:cxnSpLocks/>
          </p:cNvCxnSpPr>
          <p:nvPr/>
        </p:nvCxnSpPr>
        <p:spPr>
          <a:xfrm rot="10800000" flipV="1">
            <a:off x="7940371" y="2452058"/>
            <a:ext cx="1974193" cy="18251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ADFCD5FC-C1AB-43CB-9DB8-BEDB08EAA454}"/>
              </a:ext>
            </a:extLst>
          </p:cNvPr>
          <p:cNvCxnSpPr>
            <a:cxnSpLocks/>
          </p:cNvCxnSpPr>
          <p:nvPr/>
        </p:nvCxnSpPr>
        <p:spPr>
          <a:xfrm rot="10800000" flipV="1">
            <a:off x="7940373" y="3161761"/>
            <a:ext cx="2462584" cy="23232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70C5134-91E8-4CD9-8D54-C047ED9561FB}"/>
              </a:ext>
            </a:extLst>
          </p:cNvPr>
          <p:cNvSpPr txBox="1"/>
          <p:nvPr/>
        </p:nvSpPr>
        <p:spPr>
          <a:xfrm>
            <a:off x="9475305" y="1723637"/>
            <a:ext cx="1974193" cy="400110"/>
          </a:xfrm>
          <a:prstGeom prst="rect">
            <a:avLst/>
          </a:prstGeom>
          <a:noFill/>
        </p:spPr>
        <p:txBody>
          <a:bodyPr wrap="square" rtlCol="0">
            <a:spAutoFit/>
          </a:bodyPr>
          <a:lstStyle/>
          <a:p>
            <a:r>
              <a:rPr lang="en-IN" sz="1600" dirty="0">
                <a:solidFill>
                  <a:srgbClr val="00B0F0"/>
                </a:solidFill>
              </a:rPr>
              <a:t>Tables</a:t>
            </a:r>
            <a:r>
              <a:rPr lang="en-IN" sz="2000" dirty="0">
                <a:solidFill>
                  <a:srgbClr val="00B0F0"/>
                </a:solidFill>
              </a:rPr>
              <a:t> </a:t>
            </a:r>
          </a:p>
        </p:txBody>
      </p:sp>
      <p:sp>
        <p:nvSpPr>
          <p:cNvPr id="37" name="TextBox 36">
            <a:extLst>
              <a:ext uri="{FF2B5EF4-FFF2-40B4-BE49-F238E27FC236}">
                <a16:creationId xmlns:a16="http://schemas.microsoft.com/office/drawing/2014/main" id="{A63F9F13-424F-471E-A1D7-7F0A5ED05B82}"/>
              </a:ext>
            </a:extLst>
          </p:cNvPr>
          <p:cNvSpPr txBox="1"/>
          <p:nvPr/>
        </p:nvSpPr>
        <p:spPr>
          <a:xfrm>
            <a:off x="9913470" y="2144676"/>
            <a:ext cx="1974193" cy="338554"/>
          </a:xfrm>
          <a:prstGeom prst="rect">
            <a:avLst/>
          </a:prstGeom>
          <a:noFill/>
        </p:spPr>
        <p:txBody>
          <a:bodyPr wrap="square" rtlCol="0">
            <a:spAutoFit/>
          </a:bodyPr>
          <a:lstStyle/>
          <a:p>
            <a:r>
              <a:rPr lang="en-IN" sz="1600" dirty="0">
                <a:solidFill>
                  <a:srgbClr val="00B0F0"/>
                </a:solidFill>
              </a:rPr>
              <a:t>Stored Procedures </a:t>
            </a:r>
          </a:p>
        </p:txBody>
      </p:sp>
      <p:sp>
        <p:nvSpPr>
          <p:cNvPr id="38" name="TextBox 37">
            <a:extLst>
              <a:ext uri="{FF2B5EF4-FFF2-40B4-BE49-F238E27FC236}">
                <a16:creationId xmlns:a16="http://schemas.microsoft.com/office/drawing/2014/main" id="{84DB3F12-DB18-4A0E-85B0-C4B8B53438E8}"/>
              </a:ext>
            </a:extLst>
          </p:cNvPr>
          <p:cNvSpPr txBox="1"/>
          <p:nvPr/>
        </p:nvSpPr>
        <p:spPr>
          <a:xfrm>
            <a:off x="10402957" y="2939158"/>
            <a:ext cx="1974193" cy="338554"/>
          </a:xfrm>
          <a:prstGeom prst="rect">
            <a:avLst/>
          </a:prstGeom>
          <a:noFill/>
        </p:spPr>
        <p:txBody>
          <a:bodyPr wrap="square" rtlCol="0">
            <a:spAutoFit/>
          </a:bodyPr>
          <a:lstStyle/>
          <a:p>
            <a:r>
              <a:rPr lang="en-IN" sz="1600" dirty="0">
                <a:solidFill>
                  <a:srgbClr val="00B0F0"/>
                </a:solidFill>
              </a:rPr>
              <a:t>Functions </a:t>
            </a:r>
          </a:p>
        </p:txBody>
      </p:sp>
      <p:cxnSp>
        <p:nvCxnSpPr>
          <p:cNvPr id="39" name="Connector: Curved 38">
            <a:extLst>
              <a:ext uri="{FF2B5EF4-FFF2-40B4-BE49-F238E27FC236}">
                <a16:creationId xmlns:a16="http://schemas.microsoft.com/office/drawing/2014/main" id="{85D2728C-8E07-4EFB-BBBD-10912F7A7E10}"/>
              </a:ext>
            </a:extLst>
          </p:cNvPr>
          <p:cNvCxnSpPr>
            <a:cxnSpLocks/>
          </p:cNvCxnSpPr>
          <p:nvPr/>
        </p:nvCxnSpPr>
        <p:spPr>
          <a:xfrm flipV="1">
            <a:off x="7635528" y="5453201"/>
            <a:ext cx="1536137" cy="7414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FC11E20-DD06-4710-BA0A-BCF4A3C18CB8}"/>
              </a:ext>
            </a:extLst>
          </p:cNvPr>
          <p:cNvSpPr txBox="1"/>
          <p:nvPr/>
        </p:nvSpPr>
        <p:spPr>
          <a:xfrm>
            <a:off x="6953274" y="5963460"/>
            <a:ext cx="987097" cy="400110"/>
          </a:xfrm>
          <a:prstGeom prst="rect">
            <a:avLst/>
          </a:prstGeom>
          <a:noFill/>
        </p:spPr>
        <p:txBody>
          <a:bodyPr wrap="square" rtlCol="0">
            <a:spAutoFit/>
          </a:bodyPr>
          <a:lstStyle/>
          <a:p>
            <a:r>
              <a:rPr lang="en-IN" sz="1600" dirty="0">
                <a:solidFill>
                  <a:srgbClr val="00B0F0"/>
                </a:solidFill>
              </a:rPr>
              <a:t>Views</a:t>
            </a:r>
            <a:r>
              <a:rPr lang="en-IN" sz="2000" dirty="0">
                <a:solidFill>
                  <a:srgbClr val="00B0F0"/>
                </a:solidFill>
              </a:rPr>
              <a:t> </a:t>
            </a:r>
          </a:p>
        </p:txBody>
      </p:sp>
      <p:sp>
        <p:nvSpPr>
          <p:cNvPr id="18" name="TextBox 17">
            <a:extLst>
              <a:ext uri="{FF2B5EF4-FFF2-40B4-BE49-F238E27FC236}">
                <a16:creationId xmlns:a16="http://schemas.microsoft.com/office/drawing/2014/main" id="{D2512568-61B6-4DF4-8DF4-EE48835D0B4D}"/>
              </a:ext>
            </a:extLst>
          </p:cNvPr>
          <p:cNvSpPr txBox="1"/>
          <p:nvPr/>
        </p:nvSpPr>
        <p:spPr>
          <a:xfrm>
            <a:off x="10774480"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398998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132515" y="69945"/>
            <a:ext cx="7068323" cy="400110"/>
          </a:xfrm>
          <a:prstGeom prst="rect">
            <a:avLst/>
          </a:prstGeom>
          <a:noFill/>
        </p:spPr>
        <p:txBody>
          <a:bodyPr wrap="square" rtlCol="0">
            <a:spAutoFit/>
          </a:bodyPr>
          <a:lstStyle/>
          <a:p>
            <a:r>
              <a:rPr lang="en-GB" sz="2000" b="1" dirty="0">
                <a:solidFill>
                  <a:schemeClr val="tx2"/>
                </a:solidFill>
              </a:rPr>
              <a:t>Croma India product wise sales report for fiscal year - 2021</a:t>
            </a:r>
            <a:endParaRPr lang="en-IN" sz="2000" b="1" dirty="0">
              <a:solidFill>
                <a:schemeClr val="tx2"/>
              </a:solidFill>
            </a:endParaRP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5" name="Picture 4">
            <a:extLst>
              <a:ext uri="{FF2B5EF4-FFF2-40B4-BE49-F238E27FC236}">
                <a16:creationId xmlns:a16="http://schemas.microsoft.com/office/drawing/2014/main" id="{FA746E7F-0271-4201-8586-2B80F2F9D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782" y="3567541"/>
            <a:ext cx="9108661" cy="3220514"/>
          </a:xfrm>
          <a:prstGeom prst="rect">
            <a:avLst/>
          </a:prstGeom>
        </p:spPr>
      </p:pic>
      <p:pic>
        <p:nvPicPr>
          <p:cNvPr id="7" name="Picture 6">
            <a:extLst>
              <a:ext uri="{FF2B5EF4-FFF2-40B4-BE49-F238E27FC236}">
                <a16:creationId xmlns:a16="http://schemas.microsoft.com/office/drawing/2014/main" id="{C3DC614C-660B-418C-9A39-B61F2CFA2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683" y="540000"/>
            <a:ext cx="5401930" cy="3027541"/>
          </a:xfrm>
          <a:prstGeom prst="rect">
            <a:avLst/>
          </a:prstGeom>
        </p:spPr>
      </p:pic>
      <p:sp>
        <p:nvSpPr>
          <p:cNvPr id="2" name="TextBox 1">
            <a:extLst>
              <a:ext uri="{FF2B5EF4-FFF2-40B4-BE49-F238E27FC236}">
                <a16:creationId xmlns:a16="http://schemas.microsoft.com/office/drawing/2014/main" id="{323E1357-0356-0B45-5F79-1FCB7070BD7F}"/>
              </a:ext>
            </a:extLst>
          </p:cNvPr>
          <p:cNvSpPr txBox="1"/>
          <p:nvPr/>
        </p:nvSpPr>
        <p:spPr>
          <a:xfrm>
            <a:off x="10774480"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153210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395C1C-5C6E-4267-8579-728DEA313AE6}"/>
              </a:ext>
            </a:extLst>
          </p:cNvPr>
          <p:cNvSpPr txBox="1"/>
          <p:nvPr/>
        </p:nvSpPr>
        <p:spPr>
          <a:xfrm>
            <a:off x="1132515" y="287655"/>
            <a:ext cx="7068323" cy="400110"/>
          </a:xfrm>
          <a:prstGeom prst="rect">
            <a:avLst/>
          </a:prstGeom>
          <a:noFill/>
        </p:spPr>
        <p:txBody>
          <a:bodyPr wrap="square" rtlCol="0">
            <a:spAutoFit/>
          </a:bodyPr>
          <a:lstStyle/>
          <a:p>
            <a:r>
              <a:rPr lang="en-GB" sz="2000" b="1" dirty="0">
                <a:solidFill>
                  <a:schemeClr val="tx2"/>
                </a:solidFill>
              </a:rPr>
              <a:t>Gross monthly total sales for Croma</a:t>
            </a:r>
            <a:endParaRPr lang="en-IN" sz="2000" b="1" dirty="0">
              <a:solidFill>
                <a:schemeClr val="tx2"/>
              </a:solidFill>
            </a:endParaRPr>
          </a:p>
        </p:txBody>
      </p:sp>
      <p:pic>
        <p:nvPicPr>
          <p:cNvPr id="3" name="Picture 2">
            <a:extLst>
              <a:ext uri="{FF2B5EF4-FFF2-40B4-BE49-F238E27FC236}">
                <a16:creationId xmlns:a16="http://schemas.microsoft.com/office/drawing/2014/main" id="{CF225A02-54B4-4085-AA74-7172D6F1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000" cy="540000"/>
          </a:xfrm>
          <a:prstGeom prst="rect">
            <a:avLst/>
          </a:prstGeom>
        </p:spPr>
      </p:pic>
      <p:pic>
        <p:nvPicPr>
          <p:cNvPr id="9" name="Picture 8">
            <a:extLst>
              <a:ext uri="{FF2B5EF4-FFF2-40B4-BE49-F238E27FC236}">
                <a16:creationId xmlns:a16="http://schemas.microsoft.com/office/drawing/2014/main" id="{B4C12021-3BF5-4528-B8CC-184C3E071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82" y="1910110"/>
            <a:ext cx="7659169" cy="2486372"/>
          </a:xfrm>
          <a:prstGeom prst="rect">
            <a:avLst/>
          </a:prstGeom>
        </p:spPr>
      </p:pic>
      <p:pic>
        <p:nvPicPr>
          <p:cNvPr id="4" name="Picture 3">
            <a:extLst>
              <a:ext uri="{FF2B5EF4-FFF2-40B4-BE49-F238E27FC236}">
                <a16:creationId xmlns:a16="http://schemas.microsoft.com/office/drawing/2014/main" id="{DBC22A44-BDEF-4A2B-BB2E-3B11F0E27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0370" y="2495980"/>
            <a:ext cx="2648320" cy="3801005"/>
          </a:xfrm>
          <a:prstGeom prst="rect">
            <a:avLst/>
          </a:prstGeom>
        </p:spPr>
      </p:pic>
      <p:sp>
        <p:nvSpPr>
          <p:cNvPr id="14" name="TextBox 13">
            <a:extLst>
              <a:ext uri="{FF2B5EF4-FFF2-40B4-BE49-F238E27FC236}">
                <a16:creationId xmlns:a16="http://schemas.microsoft.com/office/drawing/2014/main" id="{6BC11DCC-4DD9-4656-A8DC-FBAEF59A61E4}"/>
              </a:ext>
            </a:extLst>
          </p:cNvPr>
          <p:cNvSpPr txBox="1"/>
          <p:nvPr/>
        </p:nvSpPr>
        <p:spPr>
          <a:xfrm>
            <a:off x="10703859" y="6550223"/>
            <a:ext cx="2226365" cy="307777"/>
          </a:xfrm>
          <a:prstGeom prst="rect">
            <a:avLst/>
          </a:prstGeom>
          <a:noFill/>
        </p:spPr>
        <p:txBody>
          <a:bodyPr wrap="square" rtlCol="0">
            <a:spAutoFit/>
          </a:bodyPr>
          <a:lstStyle/>
          <a:p>
            <a:r>
              <a:rPr lang="en-IN" sz="1400" dirty="0">
                <a:solidFill>
                  <a:schemeClr val="bg1">
                    <a:lumMod val="65000"/>
                  </a:schemeClr>
                </a:solidFill>
                <a:latin typeface="Avenir LT Pro 65 Medium" panose="020B0603020203020204" pitchFamily="34" charset="0"/>
              </a:rPr>
              <a:t>AtliQ Hardwares</a:t>
            </a:r>
          </a:p>
        </p:txBody>
      </p:sp>
    </p:spTree>
    <p:extLst>
      <p:ext uri="{BB962C8B-B14F-4D97-AF65-F5344CB8AC3E}">
        <p14:creationId xmlns:p14="http://schemas.microsoft.com/office/powerpoint/2010/main" val="1943066012"/>
      </p:ext>
    </p:extLst>
  </p:cSld>
  <p:clrMapOvr>
    <a:masterClrMapping/>
  </p:clrMapOvr>
</p:sld>
</file>

<file path=ppt/theme/theme1.xml><?xml version="1.0" encoding="utf-8"?>
<a:theme xmlns:a="http://schemas.openxmlformats.org/drawingml/2006/main" name="11111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11111" id="{7E65B1E8-BFFE-4A81-A9BF-CD895C7ECE66}" vid="{5FDA63A6-45D5-4DB4-9E59-A8D93E609B66}"/>
    </a:ext>
  </a:extLst>
</a:theme>
</file>

<file path=docProps/app.xml><?xml version="1.0" encoding="utf-8"?>
<Properties xmlns="http://schemas.openxmlformats.org/officeDocument/2006/extended-properties" xmlns:vt="http://schemas.openxmlformats.org/officeDocument/2006/docPropsVTypes">
  <Template>TM03457464[[fn=Dividend]]</Template>
  <TotalTime>1028</TotalTime>
  <Words>534</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Avenir LT Pro 65 Medium</vt:lpstr>
      <vt:lpstr>Calibri</vt:lpstr>
      <vt:lpstr>Calibri Light</vt:lpstr>
      <vt:lpstr>111111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Yatin</dc:creator>
  <cp:lastModifiedBy>Akshay Pimpale</cp:lastModifiedBy>
  <cp:revision>112</cp:revision>
  <dcterms:created xsi:type="dcterms:W3CDTF">2024-04-27T19:30:57Z</dcterms:created>
  <dcterms:modified xsi:type="dcterms:W3CDTF">2025-05-21T14:21:27Z</dcterms:modified>
</cp:coreProperties>
</file>