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305" r:id="rId4"/>
    <p:sldId id="319" r:id="rId5"/>
    <p:sldId id="318" r:id="rId6"/>
    <p:sldId id="316" r:id="rId7"/>
    <p:sldId id="32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68"/>
    <p:restoredTop sz="94757"/>
  </p:normalViewPr>
  <p:slideViewPr>
    <p:cSldViewPr>
      <p:cViewPr varScale="1">
        <p:scale>
          <a:sx n="55" d="100"/>
          <a:sy n="55" d="100"/>
        </p:scale>
        <p:origin x="-10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add a new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Adding Files to the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Text editors you can use for this course</a:t>
            </a:r>
          </a:p>
          <a:p>
            <a:pPr lvl="1"/>
            <a:r>
              <a:rPr lang="en-US" sz="2200" dirty="0"/>
              <a:t>What is Markdown?</a:t>
            </a:r>
          </a:p>
          <a:p>
            <a:pPr lvl="1"/>
            <a:r>
              <a:rPr lang="en-US" sz="2200" dirty="0"/>
              <a:t>Adding a Markdown file to the repository</a:t>
            </a:r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do the exercises, you will need a text editor</a:t>
            </a:r>
          </a:p>
          <a:p>
            <a:r>
              <a:rPr lang="en-US" dirty="0"/>
              <a:t>Although you can use built-in Notepad (Windows) and TextEdit (Mac), there are better tools available</a:t>
            </a:r>
          </a:p>
          <a:p>
            <a:pPr lvl="1"/>
            <a:r>
              <a:rPr lang="en-US" dirty="0"/>
              <a:t>For example, if Git changes the file that’s being shown</a:t>
            </a:r>
          </a:p>
          <a:p>
            <a:r>
              <a:rPr lang="en-US" dirty="0"/>
              <a:t>Windows: Notepad++</a:t>
            </a:r>
          </a:p>
          <a:p>
            <a:pPr lvl="1"/>
            <a:r>
              <a:rPr lang="en-US" dirty="0"/>
              <a:t>Free, powerful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 err="1"/>
              <a:t>SublimeText</a:t>
            </a:r>
            <a:r>
              <a:rPr lang="en-US" dirty="0"/>
              <a:t> (Free trial)</a:t>
            </a:r>
          </a:p>
          <a:p>
            <a:pPr lvl="1"/>
            <a:r>
              <a:rPr lang="en-US" dirty="0" smtClean="0"/>
              <a:t>Atom (Free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simple markup language</a:t>
            </a:r>
          </a:p>
          <a:p>
            <a:r>
              <a:rPr lang="en-US" dirty="0"/>
              <a:t>Text-based, very easy to read</a:t>
            </a:r>
          </a:p>
          <a:p>
            <a:r>
              <a:rPr lang="en-US" dirty="0"/>
              <a:t>Unlike HTML, no style information</a:t>
            </a:r>
          </a:p>
          <a:p>
            <a:r>
              <a:rPr lang="en-US" dirty="0"/>
              <a:t>GitHub can display it nicely</a:t>
            </a:r>
          </a:p>
          <a:p>
            <a:pPr lvl="1"/>
            <a:r>
              <a:rPr lang="en-US" dirty="0"/>
              <a:t>GitHub assumes GitHub-flavored Markdown</a:t>
            </a:r>
          </a:p>
          <a:p>
            <a:r>
              <a:rPr lang="en-US" dirty="0"/>
              <a:t>We will use it for this course</a:t>
            </a:r>
          </a:p>
          <a:p>
            <a:pPr lvl="1"/>
            <a:r>
              <a:rPr lang="en-US" dirty="0"/>
              <a:t>But you really don’t need to know it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 – Provides useful information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– Moves one or more files from </a:t>
            </a:r>
            <a:r>
              <a:rPr lang="en-US" dirty="0" err="1"/>
              <a:t>unstaged</a:t>
            </a:r>
            <a:r>
              <a:rPr lang="en-US" dirty="0"/>
              <a:t> to staged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dirty="0"/>
              <a:t> – Commits any staged files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/>
              <a:t> – Uploads committed files to GitHub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dirty="0"/>
              <a:t>Note that to have our file be </a:t>
            </a:r>
            <a:r>
              <a:rPr lang="en-US" dirty="0" err="1"/>
              <a:t>unstaged</a:t>
            </a:r>
            <a:r>
              <a:rPr lang="en-US" dirty="0"/>
              <a:t>, all we have to do is create it!</a:t>
            </a:r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capture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it’s your turn</a:t>
            </a:r>
          </a:p>
          <a:p>
            <a:r>
              <a:rPr lang="en-US" dirty="0"/>
              <a:t>Download the exercise, which is a resource with this lesson</a:t>
            </a:r>
          </a:p>
          <a:p>
            <a:r>
              <a:rPr lang="en-US" dirty="0"/>
              <a:t>Get a text editor</a:t>
            </a:r>
          </a:p>
          <a:p>
            <a:r>
              <a:rPr lang="en-US" dirty="0"/>
              <a:t>Add a file to your own repo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44459</TotalTime>
  <Words>229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Git and GitHub for Writers </vt:lpstr>
      <vt:lpstr>Introduction</vt:lpstr>
      <vt:lpstr>Text editors</vt:lpstr>
      <vt:lpstr>Markdown</vt:lpstr>
      <vt:lpstr>Useful git commands</vt:lpstr>
      <vt:lpstr>Placeholder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247</cp:revision>
  <dcterms:created xsi:type="dcterms:W3CDTF">2014-12-23T16:50:33Z</dcterms:created>
  <dcterms:modified xsi:type="dcterms:W3CDTF">2018-11-05T23:57:03Z</dcterms:modified>
</cp:coreProperties>
</file>