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21" r:id="rId12"/>
    <p:sldId id="325" r:id="rId13"/>
    <p:sldId id="326" r:id="rId14"/>
    <p:sldId id="327" r:id="rId15"/>
    <p:sldId id="336" r:id="rId16"/>
    <p:sldId id="338" r:id="rId17"/>
    <p:sldId id="33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43"/>
    <p:restoredTop sz="94806"/>
  </p:normalViewPr>
  <p:slideViewPr>
    <p:cSldViewPr>
      <p:cViewPr varScale="1">
        <p:scale>
          <a:sx n="80" d="100"/>
          <a:sy n="80" d="100"/>
        </p:scale>
        <p:origin x="-102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1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76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2017 SDK Bridge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© 2018 SDK Bridge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© 2015 SDK Bridge</a:t>
            </a:r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and GitHub for Writers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with previous commits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Going Back In Time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DCBD3-310A-7B4A-ABA3-C0156B61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version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0E3FAD-FF74-1C4F-A4DD-B3022878E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71750"/>
            <a:ext cx="1066911" cy="1399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FFA2B5-8F74-6F41-9FBF-862B96852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571750"/>
            <a:ext cx="1066911" cy="1399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3E7077-4196-2F40-B6B7-65C0586873AA}"/>
              </a:ext>
            </a:extLst>
          </p:cNvPr>
          <p:cNvSpPr txBox="1"/>
          <p:nvPr/>
        </p:nvSpPr>
        <p:spPr>
          <a:xfrm>
            <a:off x="669975" y="4095750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5D4ED6-D249-F14B-8546-47454F973B51}"/>
              </a:ext>
            </a:extLst>
          </p:cNvPr>
          <p:cNvSpPr txBox="1"/>
          <p:nvPr/>
        </p:nvSpPr>
        <p:spPr>
          <a:xfrm>
            <a:off x="7272901" y="40957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</a:t>
            </a: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xmlns="" id="{3B6E471B-7360-D94E-B582-A67852499159}"/>
              </a:ext>
            </a:extLst>
          </p:cNvPr>
          <p:cNvSpPr/>
          <p:nvPr/>
        </p:nvSpPr>
        <p:spPr>
          <a:xfrm flipH="1">
            <a:off x="4449501" y="1276350"/>
            <a:ext cx="2743200" cy="1016763"/>
          </a:xfrm>
          <a:prstGeom prst="cloudCallout">
            <a:avLst>
              <a:gd name="adj1" fmla="val -45549"/>
              <a:gd name="adj2" fmla="val 805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 f only I could go back in time.</a:t>
            </a:r>
          </a:p>
        </p:txBody>
      </p:sp>
    </p:spTree>
    <p:extLst>
      <p:ext uri="{BB962C8B-B14F-4D97-AF65-F5344CB8AC3E}">
        <p14:creationId xmlns:p14="http://schemas.microsoft.com/office/powerpoint/2010/main" val="13563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dirty="0"/>
              <a:t>GitHub can show you previous commits through the UI</a:t>
            </a:r>
          </a:p>
          <a:p>
            <a:r>
              <a:rPr lang="en-US" dirty="0"/>
              <a:t>This allows you to easily look back and see what you did previously</a:t>
            </a:r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5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dirty="0"/>
              <a:t>Git labels a special commit as HEAD (all capitals)</a:t>
            </a:r>
          </a:p>
          <a:p>
            <a:r>
              <a:rPr lang="en-US" dirty="0"/>
              <a:t>It means that commit you are currently working on</a:t>
            </a:r>
          </a:p>
          <a:p>
            <a:r>
              <a:rPr lang="en-US" dirty="0"/>
              <a:t>This is usually the most recent commit you’ve made</a:t>
            </a:r>
          </a:p>
          <a:p>
            <a:pPr lvl="1"/>
            <a:r>
              <a:rPr lang="en-US" dirty="0"/>
              <a:t>Technically, the most recent you’ve made on a branch</a:t>
            </a:r>
          </a:p>
          <a:p>
            <a:r>
              <a:rPr lang="en-US" dirty="0"/>
              <a:t>However, you can move HEAD to a different commit if that’s something you want to work with</a:t>
            </a:r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8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en-US" dirty="0"/>
              <a:t> shows you your history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 presents a compact version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en-US" dirty="0"/>
              <a:t> is the a command that means:</a:t>
            </a:r>
          </a:p>
          <a:p>
            <a:pPr lvl="1"/>
            <a:r>
              <a:rPr lang="en-US" dirty="0"/>
              <a:t>Set the commit that I am working on</a:t>
            </a:r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en-US" dirty="0"/>
              <a:t> to set the current version to an old commit</a:t>
            </a:r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checkout master</a:t>
            </a:r>
            <a:r>
              <a:rPr lang="en-US" dirty="0"/>
              <a:t> to set the current version to the most recent (on the master branch)</a:t>
            </a:r>
          </a:p>
          <a:p>
            <a:pPr lvl="1"/>
            <a:r>
              <a:rPr lang="en-US" dirty="0"/>
              <a:t>More on the master branch later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3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Placeholder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dirty="0"/>
              <a:t>&lt;Show last slide&gt;</a:t>
            </a:r>
          </a:p>
          <a:p>
            <a:r>
              <a:rPr lang="en-US" dirty="0"/>
              <a:t>&lt;Show what happens if you </a:t>
            </a:r>
            <a:r>
              <a:rPr lang="en-US" dirty="0" err="1"/>
              <a:t>unstage</a:t>
            </a:r>
            <a:r>
              <a:rPr lang="en-US" dirty="0"/>
              <a:t> an older commit&gt;</a:t>
            </a:r>
          </a:p>
          <a:p>
            <a:r>
              <a:rPr lang="en-US" dirty="0"/>
              <a:t>&lt;Show how git uses hidden files&gt;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6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 for commits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dirty="0"/>
              <a:t>Commit often</a:t>
            </a:r>
          </a:p>
          <a:p>
            <a:r>
              <a:rPr lang="en-US" dirty="0"/>
              <a:t>Ideally </a:t>
            </a:r>
            <a:r>
              <a:rPr lang="en-US"/>
              <a:t>each commit </a:t>
            </a:r>
            <a:r>
              <a:rPr lang="en-US" dirty="0"/>
              <a:t>for changes contain just one change</a:t>
            </a:r>
          </a:p>
          <a:p>
            <a:pPr lvl="1"/>
            <a:r>
              <a:rPr lang="en-US" dirty="0"/>
              <a:t>For example: added a section, removed a section, changed the product name, etc.</a:t>
            </a:r>
          </a:p>
          <a:p>
            <a:r>
              <a:rPr lang="en-US" dirty="0"/>
              <a:t>Clear, concise message for each commit</a:t>
            </a:r>
          </a:p>
          <a:p>
            <a:pPr lvl="1"/>
            <a:r>
              <a:rPr lang="en-US" dirty="0"/>
              <a:t>Lets you find changes easily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9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if you make a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you move HEAD back to a previous time, what happens when you make a change?</a:t>
            </a:r>
          </a:p>
          <a:p>
            <a:r>
              <a:rPr lang="en-US" dirty="0" smtClean="0"/>
              <a:t>This is makes a mess of the timeline</a:t>
            </a:r>
          </a:p>
          <a:p>
            <a:pPr lvl="1"/>
            <a:r>
              <a:rPr lang="en-US" dirty="0" smtClean="0"/>
              <a:t>Don't do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0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dirty="0"/>
              <a:t>How to see commit history</a:t>
            </a:r>
          </a:p>
          <a:p>
            <a:r>
              <a:rPr lang="en-US" dirty="0"/>
              <a:t>How to checkout old commit</a:t>
            </a:r>
          </a:p>
          <a:p>
            <a:r>
              <a:rPr lang="en-US" dirty="0"/>
              <a:t>See how file </a:t>
            </a:r>
            <a:r>
              <a:rPr lang="en-US"/>
              <a:t>has changed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3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Covers</a:t>
            </a:r>
          </a:p>
          <a:p>
            <a:pPr lvl="1"/>
            <a:r>
              <a:rPr lang="en-US" sz="2200" dirty="0"/>
              <a:t>The power of version control</a:t>
            </a:r>
          </a:p>
          <a:p>
            <a:pPr lvl="1"/>
            <a:r>
              <a:rPr lang="en-US" sz="2200" dirty="0"/>
              <a:t>How to view previous commits in GitHub</a:t>
            </a:r>
          </a:p>
          <a:p>
            <a:pPr lvl="1"/>
            <a:r>
              <a:rPr lang="en-US" sz="2200" dirty="0"/>
              <a:t>The HEAD commit</a:t>
            </a:r>
          </a:p>
          <a:p>
            <a:pPr lvl="1"/>
            <a:r>
              <a:rPr lang="en-US" sz="2200" dirty="0"/>
              <a:t>How to work with previous commits in Git</a:t>
            </a:r>
          </a:p>
          <a:p>
            <a:pPr lvl="1"/>
            <a:r>
              <a:rPr lang="en-US" sz="2200" dirty="0"/>
              <a:t>How Git works under the covers</a:t>
            </a:r>
          </a:p>
          <a:p>
            <a:pPr lvl="1"/>
            <a:r>
              <a:rPr lang="en-US" sz="2200" dirty="0"/>
              <a:t>Best practices for commits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DCBD3-310A-7B4A-ABA3-C0156B61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version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0E3FAD-FF74-1C4F-A4DD-B3022878E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71750"/>
            <a:ext cx="1066911" cy="1399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FFA2B5-8F74-6F41-9FBF-862B96852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571750"/>
            <a:ext cx="1066911" cy="1399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3E7077-4196-2F40-B6B7-65C0586873AA}"/>
              </a:ext>
            </a:extLst>
          </p:cNvPr>
          <p:cNvSpPr txBox="1"/>
          <p:nvPr/>
        </p:nvSpPr>
        <p:spPr>
          <a:xfrm>
            <a:off x="669975" y="4095750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5D4ED6-D249-F14B-8546-47454F973B51}"/>
              </a:ext>
            </a:extLst>
          </p:cNvPr>
          <p:cNvSpPr txBox="1"/>
          <p:nvPr/>
        </p:nvSpPr>
        <p:spPr>
          <a:xfrm>
            <a:off x="7272901" y="40957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xmlns="" id="{5381C7EF-088F-3441-B690-EDBF5709BCAF}"/>
              </a:ext>
            </a:extLst>
          </p:cNvPr>
          <p:cNvSpPr/>
          <p:nvPr/>
        </p:nvSpPr>
        <p:spPr>
          <a:xfrm>
            <a:off x="2052688" y="1214377"/>
            <a:ext cx="1981200" cy="1066800"/>
          </a:xfrm>
          <a:prstGeom prst="wedgeRoundRectCallout">
            <a:avLst>
              <a:gd name="adj1" fmla="val -62313"/>
              <a:gd name="adj2" fmla="val 7877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Write a section on feature X.</a:t>
            </a:r>
          </a:p>
        </p:txBody>
      </p:sp>
    </p:spTree>
    <p:extLst>
      <p:ext uri="{BB962C8B-B14F-4D97-AF65-F5344CB8AC3E}">
        <p14:creationId xmlns:p14="http://schemas.microsoft.com/office/powerpoint/2010/main" val="37201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DCBD3-310A-7B4A-ABA3-C0156B61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version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0E3FAD-FF74-1C4F-A4DD-B3022878E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71750"/>
            <a:ext cx="1066911" cy="1399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FFA2B5-8F74-6F41-9FBF-862B96852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571750"/>
            <a:ext cx="1066911" cy="1399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3E7077-4196-2F40-B6B7-65C0586873AA}"/>
              </a:ext>
            </a:extLst>
          </p:cNvPr>
          <p:cNvSpPr txBox="1"/>
          <p:nvPr/>
        </p:nvSpPr>
        <p:spPr>
          <a:xfrm>
            <a:off x="669975" y="4095750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5D4ED6-D249-F14B-8546-47454F973B51}"/>
              </a:ext>
            </a:extLst>
          </p:cNvPr>
          <p:cNvSpPr txBox="1"/>
          <p:nvPr/>
        </p:nvSpPr>
        <p:spPr>
          <a:xfrm>
            <a:off x="7272901" y="40957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xmlns="" id="{5381C7EF-088F-3441-B690-EDBF5709BCAF}"/>
              </a:ext>
            </a:extLst>
          </p:cNvPr>
          <p:cNvSpPr/>
          <p:nvPr/>
        </p:nvSpPr>
        <p:spPr>
          <a:xfrm flipH="1">
            <a:off x="4800600" y="1181100"/>
            <a:ext cx="2209800" cy="1066800"/>
          </a:xfrm>
          <a:prstGeom prst="wedgeRoundRectCallout">
            <a:avLst>
              <a:gd name="adj1" fmla="val -62313"/>
              <a:gd name="adj2" fmla="val 7877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Ok, I’ve done that. It’s in the latest version I sent you.</a:t>
            </a:r>
          </a:p>
        </p:txBody>
      </p:sp>
    </p:spTree>
    <p:extLst>
      <p:ext uri="{BB962C8B-B14F-4D97-AF65-F5344CB8AC3E}">
        <p14:creationId xmlns:p14="http://schemas.microsoft.com/office/powerpoint/2010/main" val="39679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DCBD3-310A-7B4A-ABA3-C0156B61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version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0E3FAD-FF74-1C4F-A4DD-B3022878E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71750"/>
            <a:ext cx="1066911" cy="1399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FFA2B5-8F74-6F41-9FBF-862B96852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571750"/>
            <a:ext cx="1066911" cy="1399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3E7077-4196-2F40-B6B7-65C0586873AA}"/>
              </a:ext>
            </a:extLst>
          </p:cNvPr>
          <p:cNvSpPr txBox="1"/>
          <p:nvPr/>
        </p:nvSpPr>
        <p:spPr>
          <a:xfrm>
            <a:off x="669975" y="4095750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5D4ED6-D249-F14B-8546-47454F973B51}"/>
              </a:ext>
            </a:extLst>
          </p:cNvPr>
          <p:cNvSpPr txBox="1"/>
          <p:nvPr/>
        </p:nvSpPr>
        <p:spPr>
          <a:xfrm>
            <a:off x="7272901" y="40957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B9DD73-2E2F-9A4E-B1B1-4219703C3D1E}"/>
              </a:ext>
            </a:extLst>
          </p:cNvPr>
          <p:cNvSpPr txBox="1"/>
          <p:nvPr/>
        </p:nvSpPr>
        <p:spPr>
          <a:xfrm>
            <a:off x="2819400" y="1276350"/>
            <a:ext cx="3201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week later…</a:t>
            </a:r>
          </a:p>
        </p:txBody>
      </p:sp>
    </p:spTree>
    <p:extLst>
      <p:ext uri="{BB962C8B-B14F-4D97-AF65-F5344CB8AC3E}">
        <p14:creationId xmlns:p14="http://schemas.microsoft.com/office/powerpoint/2010/main" val="59062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DCBD3-310A-7B4A-ABA3-C0156B61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version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0E3FAD-FF74-1C4F-A4DD-B3022878E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71750"/>
            <a:ext cx="1066911" cy="1399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FFA2B5-8F74-6F41-9FBF-862B96852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571750"/>
            <a:ext cx="1066911" cy="1399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3E7077-4196-2F40-B6B7-65C0586873AA}"/>
              </a:ext>
            </a:extLst>
          </p:cNvPr>
          <p:cNvSpPr txBox="1"/>
          <p:nvPr/>
        </p:nvSpPr>
        <p:spPr>
          <a:xfrm>
            <a:off x="669975" y="4095750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5D4ED6-D249-F14B-8546-47454F973B51}"/>
              </a:ext>
            </a:extLst>
          </p:cNvPr>
          <p:cNvSpPr txBox="1"/>
          <p:nvPr/>
        </p:nvSpPr>
        <p:spPr>
          <a:xfrm>
            <a:off x="7272901" y="40957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xmlns="" id="{5381C7EF-088F-3441-B690-EDBF5709BCAF}"/>
              </a:ext>
            </a:extLst>
          </p:cNvPr>
          <p:cNvSpPr/>
          <p:nvPr/>
        </p:nvSpPr>
        <p:spPr>
          <a:xfrm>
            <a:off x="2052688" y="1214377"/>
            <a:ext cx="2976512" cy="1066800"/>
          </a:xfrm>
          <a:prstGeom prst="wedgeRoundRectCallout">
            <a:avLst>
              <a:gd name="adj1" fmla="val -50258"/>
              <a:gd name="adj2" fmla="val 7877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We decided to remove feature X. Take it out of the documentation.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xmlns="" id="{289B48A3-8816-9C42-8395-7B463F25DF5E}"/>
              </a:ext>
            </a:extLst>
          </p:cNvPr>
          <p:cNvSpPr/>
          <p:nvPr/>
        </p:nvSpPr>
        <p:spPr>
          <a:xfrm flipH="1">
            <a:off x="5486400" y="1214377"/>
            <a:ext cx="1524000" cy="1066800"/>
          </a:xfrm>
          <a:prstGeom prst="wedgeRoundRectCallout">
            <a:avLst>
              <a:gd name="adj1" fmla="val -62313"/>
              <a:gd name="adj2" fmla="val 7877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Ok, done!</a:t>
            </a:r>
          </a:p>
        </p:txBody>
      </p:sp>
    </p:spTree>
    <p:extLst>
      <p:ext uri="{BB962C8B-B14F-4D97-AF65-F5344CB8AC3E}">
        <p14:creationId xmlns:p14="http://schemas.microsoft.com/office/powerpoint/2010/main" val="365455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DCBD3-310A-7B4A-ABA3-C0156B61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version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0E3FAD-FF74-1C4F-A4DD-B3022878E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71750"/>
            <a:ext cx="1066911" cy="1399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FFA2B5-8F74-6F41-9FBF-862B96852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571750"/>
            <a:ext cx="1066911" cy="1399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3E7077-4196-2F40-B6B7-65C0586873AA}"/>
              </a:ext>
            </a:extLst>
          </p:cNvPr>
          <p:cNvSpPr txBox="1"/>
          <p:nvPr/>
        </p:nvSpPr>
        <p:spPr>
          <a:xfrm>
            <a:off x="669975" y="4095750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5D4ED6-D249-F14B-8546-47454F973B51}"/>
              </a:ext>
            </a:extLst>
          </p:cNvPr>
          <p:cNvSpPr txBox="1"/>
          <p:nvPr/>
        </p:nvSpPr>
        <p:spPr>
          <a:xfrm>
            <a:off x="7272901" y="40957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B9DD73-2E2F-9A4E-B1B1-4219703C3D1E}"/>
              </a:ext>
            </a:extLst>
          </p:cNvPr>
          <p:cNvSpPr txBox="1"/>
          <p:nvPr/>
        </p:nvSpPr>
        <p:spPr>
          <a:xfrm>
            <a:off x="2819400" y="1276350"/>
            <a:ext cx="3319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Two weeks later…</a:t>
            </a:r>
          </a:p>
        </p:txBody>
      </p:sp>
    </p:spTree>
    <p:extLst>
      <p:ext uri="{BB962C8B-B14F-4D97-AF65-F5344CB8AC3E}">
        <p14:creationId xmlns:p14="http://schemas.microsoft.com/office/powerpoint/2010/main" val="37809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DCBD3-310A-7B4A-ABA3-C0156B61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version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0E3FAD-FF74-1C4F-A4DD-B3022878E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71750"/>
            <a:ext cx="1066911" cy="1399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FFA2B5-8F74-6F41-9FBF-862B96852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571750"/>
            <a:ext cx="1066911" cy="1399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3E7077-4196-2F40-B6B7-65C0586873AA}"/>
              </a:ext>
            </a:extLst>
          </p:cNvPr>
          <p:cNvSpPr txBox="1"/>
          <p:nvPr/>
        </p:nvSpPr>
        <p:spPr>
          <a:xfrm>
            <a:off x="669975" y="4095750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5D4ED6-D249-F14B-8546-47454F973B51}"/>
              </a:ext>
            </a:extLst>
          </p:cNvPr>
          <p:cNvSpPr txBox="1"/>
          <p:nvPr/>
        </p:nvSpPr>
        <p:spPr>
          <a:xfrm>
            <a:off x="7272901" y="40957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xmlns="" id="{5381C7EF-088F-3441-B690-EDBF5709BCAF}"/>
              </a:ext>
            </a:extLst>
          </p:cNvPr>
          <p:cNvSpPr/>
          <p:nvPr/>
        </p:nvSpPr>
        <p:spPr>
          <a:xfrm>
            <a:off x="2052688" y="1214377"/>
            <a:ext cx="2976512" cy="1066800"/>
          </a:xfrm>
          <a:prstGeom prst="wedgeRoundRectCallout">
            <a:avLst>
              <a:gd name="adj1" fmla="val -50258"/>
              <a:gd name="adj2" fmla="val 7877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We changed our minds. Feature X is back in. Please document it.</a:t>
            </a:r>
          </a:p>
        </p:txBody>
      </p:sp>
    </p:spTree>
    <p:extLst>
      <p:ext uri="{BB962C8B-B14F-4D97-AF65-F5344CB8AC3E}">
        <p14:creationId xmlns:p14="http://schemas.microsoft.com/office/powerpoint/2010/main" val="135740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DCBD3-310A-7B4A-ABA3-C0156B61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version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80E3FAD-FF74-1C4F-A4DD-B3022878E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71750"/>
            <a:ext cx="1066911" cy="1399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FFA2B5-8F74-6F41-9FBF-862B96852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571750"/>
            <a:ext cx="1066911" cy="1399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3E7077-4196-2F40-B6B7-65C0586873AA}"/>
              </a:ext>
            </a:extLst>
          </p:cNvPr>
          <p:cNvSpPr txBox="1"/>
          <p:nvPr/>
        </p:nvSpPr>
        <p:spPr>
          <a:xfrm>
            <a:off x="669975" y="4095750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5D4ED6-D249-F14B-8546-47454F973B51}"/>
              </a:ext>
            </a:extLst>
          </p:cNvPr>
          <p:cNvSpPr txBox="1"/>
          <p:nvPr/>
        </p:nvSpPr>
        <p:spPr>
          <a:xfrm>
            <a:off x="7272901" y="409575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</a:t>
            </a: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xmlns="" id="{3B6E471B-7360-D94E-B582-A67852499159}"/>
              </a:ext>
            </a:extLst>
          </p:cNvPr>
          <p:cNvSpPr/>
          <p:nvPr/>
        </p:nvSpPr>
        <p:spPr>
          <a:xfrm flipH="1">
            <a:off x="3657600" y="1135886"/>
            <a:ext cx="3810000" cy="1157227"/>
          </a:xfrm>
          <a:prstGeom prst="cloudCallout">
            <a:avLst>
              <a:gd name="adj1" fmla="val -45549"/>
              <a:gd name="adj2" fmla="val 805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Oh no, I deleted it! Now I have to remember what I wrote.</a:t>
            </a:r>
          </a:p>
        </p:txBody>
      </p:sp>
    </p:spTree>
    <p:extLst>
      <p:ext uri="{BB962C8B-B14F-4D97-AF65-F5344CB8AC3E}">
        <p14:creationId xmlns:p14="http://schemas.microsoft.com/office/powerpoint/2010/main" val="40000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49699</TotalTime>
  <Words>467</Words>
  <Application>Microsoft Office PowerPoint</Application>
  <PresentationFormat>On-screen Show (16:9)</PresentationFormat>
  <Paragraphs>113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Git and GitHub for Writers </vt:lpstr>
      <vt:lpstr>Introduction</vt:lpstr>
      <vt:lpstr>Without version control</vt:lpstr>
      <vt:lpstr>Without version control</vt:lpstr>
      <vt:lpstr>Without version control</vt:lpstr>
      <vt:lpstr>Without version control</vt:lpstr>
      <vt:lpstr>Without version control</vt:lpstr>
      <vt:lpstr>Without version control</vt:lpstr>
      <vt:lpstr>Without version control</vt:lpstr>
      <vt:lpstr>Without version control</vt:lpstr>
      <vt:lpstr>GitHub </vt:lpstr>
      <vt:lpstr>HEAD </vt:lpstr>
      <vt:lpstr>Git </vt:lpstr>
      <vt:lpstr>Placeholder </vt:lpstr>
      <vt:lpstr>Best practices for commits </vt:lpstr>
      <vt:lpstr>What happens if you make a change?</vt:lpstr>
      <vt:lpstr>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292</cp:revision>
  <dcterms:created xsi:type="dcterms:W3CDTF">2014-12-23T16:50:33Z</dcterms:created>
  <dcterms:modified xsi:type="dcterms:W3CDTF">2018-11-06T16:06:41Z</dcterms:modified>
</cp:coreProperties>
</file>