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321" r:id="rId4"/>
    <p:sldId id="349" r:id="rId5"/>
    <p:sldId id="343" r:id="rId6"/>
    <p:sldId id="326" r:id="rId7"/>
    <p:sldId id="350" r:id="rId8"/>
    <p:sldId id="351" r:id="rId9"/>
    <p:sldId id="352" r:id="rId10"/>
    <p:sldId id="346" r:id="rId11"/>
    <p:sldId id="33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07"/>
    <p:restoredTop sz="94806"/>
  </p:normalViewPr>
  <p:slideViewPr>
    <p:cSldViewPr>
      <p:cViewPr varScale="1">
        <p:scale>
          <a:sx n="80" d="100"/>
          <a:sy n="80" d="100"/>
        </p:scale>
        <p:origin x="-102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26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4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0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7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67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0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2017 SDK Bridge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© 2018 SDK Bridge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© 2015 SDK Bridge</a:t>
            </a:r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and GitHub for Writers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variations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Branches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Placeholder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dirty="0"/>
              <a:t>&lt;Show&gt;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6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dirty="0"/>
              <a:t>Create a branch</a:t>
            </a:r>
          </a:p>
          <a:p>
            <a:r>
              <a:rPr lang="en-US" dirty="0" smtClean="0"/>
              <a:t>Listing </a:t>
            </a:r>
            <a:r>
              <a:rPr lang="en-US" dirty="0"/>
              <a:t>branches</a:t>
            </a:r>
          </a:p>
          <a:p>
            <a:r>
              <a:rPr lang="en-US" dirty="0" smtClean="0"/>
              <a:t>Making changes and committing</a:t>
            </a:r>
            <a:endParaRPr lang="en-US" dirty="0"/>
          </a:p>
          <a:p>
            <a:r>
              <a:rPr lang="en-US" dirty="0" smtClean="0"/>
              <a:t>Switching branches</a:t>
            </a:r>
          </a:p>
          <a:p>
            <a:r>
              <a:rPr lang="en-US" dirty="0" smtClean="0"/>
              <a:t>Pushing the branch </a:t>
            </a:r>
            <a:r>
              <a:rPr lang="en-US" smtClean="0"/>
              <a:t>to GitHub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1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Covers</a:t>
            </a:r>
          </a:p>
          <a:p>
            <a:pPr lvl="1"/>
            <a:r>
              <a:rPr lang="en-US" sz="2200" dirty="0"/>
              <a:t>What are branches?</a:t>
            </a:r>
          </a:p>
          <a:p>
            <a:pPr lvl="1"/>
            <a:r>
              <a:rPr lang="en-US" sz="2200" dirty="0"/>
              <a:t>The master branch</a:t>
            </a:r>
          </a:p>
          <a:p>
            <a:pPr lvl="1"/>
            <a:r>
              <a:rPr lang="en-US" sz="2200" dirty="0"/>
              <a:t>Branch naming</a:t>
            </a:r>
          </a:p>
          <a:p>
            <a:pPr lvl="1"/>
            <a:r>
              <a:rPr lang="en-US" sz="2200" dirty="0"/>
              <a:t>Creating a branch</a:t>
            </a:r>
          </a:p>
          <a:p>
            <a:pPr lvl="1"/>
            <a:r>
              <a:rPr lang="en-US" sz="2200" dirty="0"/>
              <a:t>Changing branches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Branches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dirty="0"/>
              <a:t>Often it’s useful to create a set of versions for a particular purpose</a:t>
            </a:r>
          </a:p>
          <a:p>
            <a:r>
              <a:rPr lang="en-US" dirty="0"/>
              <a:t> You might create a new branch:</a:t>
            </a:r>
          </a:p>
          <a:p>
            <a:pPr lvl="1"/>
            <a:r>
              <a:rPr lang="en-US" dirty="0"/>
              <a:t>To add a new feature</a:t>
            </a:r>
          </a:p>
          <a:p>
            <a:pPr lvl="1"/>
            <a:r>
              <a:rPr lang="en-US" dirty="0"/>
              <a:t>To fix a particular bug</a:t>
            </a:r>
          </a:p>
          <a:p>
            <a:pPr lvl="1"/>
            <a:r>
              <a:rPr lang="en-US" dirty="0"/>
              <a:t>For documentation</a:t>
            </a:r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Twisted Branch 2 by Steren">
            <a:extLst>
              <a:ext uri="{FF2B5EF4-FFF2-40B4-BE49-F238E27FC236}">
                <a16:creationId xmlns:a16="http://schemas.microsoft.com/office/drawing/2014/main" xmlns="" id="{C73F3471-5BA6-1548-AD4F-880316E1A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72" y="2766060"/>
            <a:ext cx="1324428" cy="190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75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Branches, continued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dirty="0"/>
              <a:t>Create a new branch when you start making changes for that particular purpose</a:t>
            </a:r>
          </a:p>
          <a:p>
            <a:r>
              <a:rPr lang="en-US" dirty="0"/>
              <a:t>Once you have everything in the branch the way you want it, merge it back into the branch it came from</a:t>
            </a:r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CF93C5F-D4A3-4444-A63B-31208E090AB9}"/>
              </a:ext>
            </a:extLst>
          </p:cNvPr>
          <p:cNvCxnSpPr>
            <a:cxnSpLocks/>
          </p:cNvCxnSpPr>
          <p:nvPr/>
        </p:nvCxnSpPr>
        <p:spPr>
          <a:xfrm>
            <a:off x="685800" y="363855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40142938-2097-F44E-80D7-8584F40EEA0D}"/>
              </a:ext>
            </a:extLst>
          </p:cNvPr>
          <p:cNvCxnSpPr/>
          <p:nvPr/>
        </p:nvCxnSpPr>
        <p:spPr>
          <a:xfrm flipV="1">
            <a:off x="1905000" y="3105150"/>
            <a:ext cx="1295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C64E48A-0BD4-0F43-AA48-BCBC74A31476}"/>
              </a:ext>
            </a:extLst>
          </p:cNvPr>
          <p:cNvCxnSpPr>
            <a:cxnSpLocks/>
          </p:cNvCxnSpPr>
          <p:nvPr/>
        </p:nvCxnSpPr>
        <p:spPr>
          <a:xfrm>
            <a:off x="3200400" y="310515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2DB254C-2793-DB42-95D1-9E42B3C50521}"/>
              </a:ext>
            </a:extLst>
          </p:cNvPr>
          <p:cNvCxnSpPr>
            <a:cxnSpLocks/>
          </p:cNvCxnSpPr>
          <p:nvPr/>
        </p:nvCxnSpPr>
        <p:spPr>
          <a:xfrm>
            <a:off x="4800600" y="310515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E82CC074-EE17-5D44-84B4-84C3727F31F9}"/>
              </a:ext>
            </a:extLst>
          </p:cNvPr>
          <p:cNvSpPr/>
          <p:nvPr/>
        </p:nvSpPr>
        <p:spPr>
          <a:xfrm>
            <a:off x="642395" y="35242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3152DF4-9396-1846-92A1-841612716B28}"/>
              </a:ext>
            </a:extLst>
          </p:cNvPr>
          <p:cNvSpPr/>
          <p:nvPr/>
        </p:nvSpPr>
        <p:spPr>
          <a:xfrm>
            <a:off x="1899695" y="35242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5ED1FC1E-79B3-8140-BB76-9F90EE6F9B9F}"/>
              </a:ext>
            </a:extLst>
          </p:cNvPr>
          <p:cNvSpPr/>
          <p:nvPr/>
        </p:nvSpPr>
        <p:spPr>
          <a:xfrm>
            <a:off x="3086100" y="299338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2730988-2A80-AC49-92BD-41DD51C72569}"/>
              </a:ext>
            </a:extLst>
          </p:cNvPr>
          <p:cNvSpPr/>
          <p:nvPr/>
        </p:nvSpPr>
        <p:spPr>
          <a:xfrm>
            <a:off x="4686300" y="299084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136A12B9-6FA3-3F41-8CFD-F997FEE17109}"/>
              </a:ext>
            </a:extLst>
          </p:cNvPr>
          <p:cNvSpPr/>
          <p:nvPr/>
        </p:nvSpPr>
        <p:spPr>
          <a:xfrm>
            <a:off x="3886200" y="35242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C7DAD5B8-C379-0E48-869D-9455DA376939}"/>
              </a:ext>
            </a:extLst>
          </p:cNvPr>
          <p:cNvSpPr/>
          <p:nvPr/>
        </p:nvSpPr>
        <p:spPr>
          <a:xfrm>
            <a:off x="5988452" y="35242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master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dirty="0"/>
              <a:t>When a repository is created it has one branch called master</a:t>
            </a:r>
          </a:p>
          <a:p>
            <a:r>
              <a:rPr lang="en-US" dirty="0"/>
              <a:t>The master branch is the root branch</a:t>
            </a:r>
          </a:p>
          <a:p>
            <a:r>
              <a:rPr lang="en-US" dirty="0"/>
              <a:t>Unless you are on a very small project, you typically don’t work directly on the master branch</a:t>
            </a:r>
          </a:p>
          <a:p>
            <a:r>
              <a:rPr lang="en-US" dirty="0"/>
              <a:t>Instead, you create a branch, make commits, and then merge back into master</a:t>
            </a:r>
          </a:p>
          <a:p>
            <a:r>
              <a:rPr lang="en-US" dirty="0"/>
              <a:t>You can branch off a branch that’s branched off master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a branch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branch-name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creates a branch named </a:t>
            </a:r>
            <a:r>
              <a:rPr lang="en-US" i="1" dirty="0"/>
              <a:t>branch-name</a:t>
            </a:r>
          </a:p>
          <a:p>
            <a:pPr lvl="1"/>
            <a:r>
              <a:rPr lang="en-US" dirty="0"/>
              <a:t>Branches off the current branch</a:t>
            </a:r>
          </a:p>
          <a:p>
            <a:pPr lvl="1"/>
            <a:r>
              <a:rPr lang="en-US" dirty="0"/>
              <a:t>But you stay on the current branch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-b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branch-name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creates a branch and also moves you to that branch</a:t>
            </a:r>
          </a:p>
          <a:p>
            <a:pPr lvl="1"/>
            <a:r>
              <a:rPr lang="en-US" dirty="0"/>
              <a:t>Handy shortcut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Branch names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dirty="0"/>
              <a:t>Branch names can use letters, numbers, dashes, periods, and forward slashes</a:t>
            </a:r>
          </a:p>
          <a:p>
            <a:r>
              <a:rPr lang="en-US" dirty="0"/>
              <a:t>They are case sensitive</a:t>
            </a:r>
          </a:p>
          <a:p>
            <a:r>
              <a:rPr lang="en-US" dirty="0"/>
              <a:t>Most common is to use lowercase with dashes between words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-docs</a:t>
            </a:r>
          </a:p>
          <a:p>
            <a:r>
              <a:rPr lang="en-US" dirty="0"/>
              <a:t>Slashes are used to create groups of branches</a:t>
            </a:r>
          </a:p>
          <a:p>
            <a:pPr lvl="1"/>
            <a:r>
              <a:rPr lang="en-US" dirty="0"/>
              <a:t>Example: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v1.2/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-docs, v1.2/login-fix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9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Moving to a branch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branch-name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moves to the branch named </a:t>
            </a:r>
            <a:r>
              <a:rPr lang="en-US" i="1" dirty="0"/>
              <a:t>branch-name</a:t>
            </a:r>
            <a:r>
              <a:rPr lang="en-US" i="1" u="sng" dirty="0"/>
              <a:t> </a:t>
            </a:r>
            <a:r>
              <a:rPr lang="en-US" dirty="0"/>
              <a:t> </a:t>
            </a:r>
          </a:p>
          <a:p>
            <a:r>
              <a:rPr lang="en-US" dirty="0"/>
              <a:t>You can only move to another branch if all files are committed</a:t>
            </a:r>
          </a:p>
          <a:p>
            <a:pPr lvl="1"/>
            <a:r>
              <a:rPr lang="en-US" dirty="0"/>
              <a:t>In other words, you want to be at a good stopping place</a:t>
            </a:r>
          </a:p>
          <a:p>
            <a:pPr lvl="1"/>
            <a:r>
              <a:rPr lang="en-US" dirty="0"/>
              <a:t>If you aren’t ready to commit, you can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  <a:r>
              <a:rPr lang="en-US" dirty="0"/>
              <a:t> (more later)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dirty="0"/>
              <a:t>displays all branches and which one you are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1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Deleting and pushing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-d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branch-name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deletes the branch named </a:t>
            </a:r>
            <a:r>
              <a:rPr lang="en-US" i="1" dirty="0"/>
              <a:t>branch-name</a:t>
            </a:r>
            <a:r>
              <a:rPr lang="en-US" i="1" u="sng" dirty="0"/>
              <a:t>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Only do this once you have merged your changes or else you are sure you don’t want that branch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en-US" dirty="0"/>
              <a:t>uploads everything to the server, including new branches</a:t>
            </a:r>
          </a:p>
          <a:p>
            <a:pPr lvl="1"/>
            <a:r>
              <a:rPr lang="en-US" dirty="0"/>
              <a:t>Until you do this, all new branches are local only</a:t>
            </a:r>
          </a:p>
          <a:p>
            <a:r>
              <a:rPr lang="en-US" dirty="0"/>
              <a:t>Once pushed, you can delete the branch on GitHub</a:t>
            </a:r>
          </a:p>
          <a:p>
            <a:pPr lvl="1"/>
            <a:r>
              <a:rPr lang="en-US" dirty="0"/>
              <a:t>You will see the changes when do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2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53283</TotalTime>
  <Words>419</Words>
  <Application>Microsoft Office PowerPoint</Application>
  <PresentationFormat>On-screen Show (16:9)</PresentationFormat>
  <Paragraphs>111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Git and GitHub for Writers </vt:lpstr>
      <vt:lpstr>Introduction</vt:lpstr>
      <vt:lpstr>Branches </vt:lpstr>
      <vt:lpstr>Branches, continued </vt:lpstr>
      <vt:lpstr>The master branch</vt:lpstr>
      <vt:lpstr>Creating a branch </vt:lpstr>
      <vt:lpstr>Branch names </vt:lpstr>
      <vt:lpstr>Moving to a branch </vt:lpstr>
      <vt:lpstr>Deleting and pushing </vt:lpstr>
      <vt:lpstr>Placeholder </vt:lpstr>
      <vt:lpstr>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333</cp:revision>
  <dcterms:created xsi:type="dcterms:W3CDTF">2014-12-23T16:50:33Z</dcterms:created>
  <dcterms:modified xsi:type="dcterms:W3CDTF">2018-11-08T01:00:39Z</dcterms:modified>
</cp:coreProperties>
</file>