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319" r:id="rId4"/>
    <p:sldId id="316" r:id="rId5"/>
    <p:sldId id="32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43"/>
    <p:restoredTop sz="94801"/>
  </p:normalViewPr>
  <p:slideViewPr>
    <p:cSldViewPr>
      <p:cViewPr varScale="1">
        <p:scale>
          <a:sx n="55" d="100"/>
          <a:sy n="55" d="100"/>
        </p:scale>
        <p:origin x="-102" y="-5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2017 SDK Bridge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© 2018 SDK Bridge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© 2015 SDK Bridge</a:t>
            </a:r>
            <a:endParaRPr lang="en-US" dirty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and GitHub for Writers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happens when you make changes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401" y="895350"/>
            <a:ext cx="632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Changing Files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Covers</a:t>
            </a:r>
          </a:p>
          <a:p>
            <a:pPr lvl="1"/>
            <a:r>
              <a:rPr lang="en-US" sz="2200" dirty="0"/>
              <a:t>What happens when you make a change</a:t>
            </a:r>
          </a:p>
          <a:p>
            <a:pPr lvl="1"/>
            <a:r>
              <a:rPr lang="en-US" sz="2200" dirty="0"/>
              <a:t>How to stage, commit, and push that change</a:t>
            </a:r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happens when you make a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458200" cy="3703320"/>
          </a:xfrm>
        </p:spPr>
        <p:txBody>
          <a:bodyPr>
            <a:normAutofit/>
          </a:bodyPr>
          <a:lstStyle/>
          <a:p>
            <a:r>
              <a:rPr lang="en-US" dirty="0"/>
              <a:t>File is automatically </a:t>
            </a:r>
            <a:r>
              <a:rPr lang="en-US" dirty="0" err="1"/>
              <a:t>unstaged</a:t>
            </a:r>
            <a:endParaRPr lang="en-US" dirty="0"/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to stage it</a:t>
            </a:r>
          </a:p>
          <a:p>
            <a:r>
              <a:rPr lang="en-US" dirty="0"/>
              <a:t>You still have a chance to change it before committing</a:t>
            </a:r>
          </a:p>
          <a:p>
            <a:pPr lvl="1"/>
            <a:r>
              <a:rPr lang="en-US" dirty="0"/>
              <a:t>If you do, you will need to 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</a:t>
            </a:r>
            <a:r>
              <a:rPr lang="en-US" dirty="0"/>
              <a:t> again to stage it again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US" dirty="0"/>
              <a:t> to commit it</a:t>
            </a:r>
          </a:p>
          <a:p>
            <a:r>
              <a:rPr lang="en-US" dirty="0"/>
              <a:t>Do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  <a:r>
              <a:rPr lang="en-US" dirty="0"/>
              <a:t> to upload it to GitHub</a:t>
            </a:r>
          </a:p>
          <a:p>
            <a:r>
              <a:rPr lang="en-US" dirty="0"/>
              <a:t>Note that although I will show you how to do this for one file, you can use any of these commands for multiple files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Screen capture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685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the exercise, which is a resource </a:t>
            </a:r>
            <a:r>
              <a:rPr lang="en-US" dirty="0" smtClean="0"/>
              <a:t>in the next lesson</a:t>
            </a:r>
            <a:endParaRPr lang="en-US" dirty="0"/>
          </a:p>
          <a:p>
            <a:r>
              <a:rPr lang="en-US" dirty="0"/>
              <a:t>Make a change, stage it, commit it, and push it.</a:t>
            </a:r>
          </a:p>
          <a:p>
            <a:endParaRPr lang="en-US" dirty="0"/>
          </a:p>
          <a:p>
            <a:endParaRPr lang="en-US" sz="25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45579</TotalTime>
  <Words>153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Git and GitHub for Writers </vt:lpstr>
      <vt:lpstr>Introduction</vt:lpstr>
      <vt:lpstr>What happens when you make a change</vt:lpstr>
      <vt:lpstr>Placeholder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252</cp:revision>
  <dcterms:created xsi:type="dcterms:W3CDTF">2014-12-23T16:50:33Z</dcterms:created>
  <dcterms:modified xsi:type="dcterms:W3CDTF">2018-11-02T15:16:05Z</dcterms:modified>
</cp:coreProperties>
</file>