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58" r:id="rId3"/>
    <p:sldId id="349" r:id="rId4"/>
    <p:sldId id="343" r:id="rId5"/>
    <p:sldId id="346" r:id="rId6"/>
    <p:sldId id="352" r:id="rId7"/>
    <p:sldId id="354" r:id="rId8"/>
    <p:sldId id="337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947"/>
    <p:restoredTop sz="94894"/>
  </p:normalViewPr>
  <p:slideViewPr>
    <p:cSldViewPr>
      <p:cViewPr varScale="1">
        <p:scale>
          <a:sx n="68" d="100"/>
          <a:sy n="68" d="100"/>
        </p:scale>
        <p:origin x="-96" y="-31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5A38AD-524A-4622-AE44-C14ED6D21EA8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1329FD-F8F0-4AD8-BCA7-C0B0C4BE1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446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91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27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41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320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726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89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3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981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>
            <a:lvl1pPr>
              <a:defRPr sz="1400"/>
            </a:lvl1pPr>
          </a:lstStyle>
          <a:p>
            <a:fld id="{CBE5F888-0B64-4A9C-8D7F-2547B59AD911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4766310"/>
            <a:ext cx="1219200" cy="274320"/>
          </a:xfrm>
        </p:spPr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4361127" y="2401464"/>
            <a:ext cx="43891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2017 SDK Bridge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3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381000" y="4800600"/>
            <a:ext cx="228600" cy="171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4806342"/>
            <a:ext cx="2057400" cy="331415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128704" y="4718417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© 2018 SDK Bridge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28850"/>
            <a:ext cx="6858000" cy="8001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200400"/>
            <a:ext cx="6781800" cy="85725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/>
          <a:p>
            <a:fld id="{CBE5F888-0B64-4A9C-8D7F-2547B59AD911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4766310"/>
            <a:ext cx="1520952" cy="274320"/>
          </a:xfrm>
        </p:spPr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114550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114550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912114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64406"/>
            <a:ext cx="4040188" cy="51435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5" y="971550"/>
            <a:ext cx="4041775" cy="51435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228600"/>
            <a:ext cx="2514600" cy="62865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914403"/>
            <a:ext cx="2514600" cy="3632597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915025" y="2493169"/>
            <a:ext cx="452628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5715000" cy="42862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5642"/>
            <a:ext cx="8229600" cy="506016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428750"/>
            <a:ext cx="8229600" cy="3202686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914400"/>
            <a:ext cx="8229600" cy="40005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375642"/>
            <a:ext cx="182880" cy="51435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368274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BE5F888-0B64-4A9C-8D7F-2547B59AD911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© 2015 SDK Bridge</a:t>
            </a:r>
            <a:endParaRPr lang="en-US" dirty="0"/>
          </a:p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gruenbaum/exercise.gi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Git and GitHub for Writers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Getting a local copy of a remote repository</a:t>
            </a:r>
          </a:p>
        </p:txBody>
      </p:sp>
      <p:sp>
        <p:nvSpPr>
          <p:cNvPr id="5" name="Rectangle 4"/>
          <p:cNvSpPr/>
          <p:nvPr/>
        </p:nvSpPr>
        <p:spPr>
          <a:xfrm>
            <a:off x="889401" y="895350"/>
            <a:ext cx="6324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Arial Black" panose="020B0A04020102020204" pitchFamily="34" charset="0"/>
              </a:rPr>
              <a:t>Cloning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476751"/>
            <a:ext cx="3302802" cy="53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13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Covers</a:t>
            </a:r>
          </a:p>
          <a:p>
            <a:pPr lvl="1"/>
            <a:r>
              <a:rPr lang="en-US" sz="2200" dirty="0"/>
              <a:t>What is cloning?</a:t>
            </a:r>
          </a:p>
          <a:p>
            <a:pPr lvl="1"/>
            <a:r>
              <a:rPr lang="en-US" sz="2200" dirty="0"/>
              <a:t>How to clone a project on GitHub</a:t>
            </a:r>
          </a:p>
          <a:p>
            <a:pPr lvl="1"/>
            <a:r>
              <a:rPr lang="en-US" sz="2200" dirty="0"/>
              <a:t>HTTPS vs SSH cloning</a:t>
            </a:r>
          </a:p>
          <a:p>
            <a:pPr lvl="1"/>
            <a:r>
              <a:rPr lang="en-US" sz="2200" dirty="0"/>
              <a:t>What is the origin in Git commands?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382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is cloning?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458200" cy="3703320"/>
          </a:xfrm>
        </p:spPr>
        <p:txBody>
          <a:bodyPr>
            <a:normAutofit/>
          </a:bodyPr>
          <a:lstStyle/>
          <a:p>
            <a:r>
              <a:rPr lang="en-US" dirty="0"/>
              <a:t>Cloning is making a local copy of a remote repository</a:t>
            </a:r>
          </a:p>
          <a:p>
            <a:r>
              <a:rPr lang="en-US" dirty="0"/>
              <a:t>This creates copies of all the files and history locally</a:t>
            </a:r>
          </a:p>
          <a:p>
            <a:r>
              <a:rPr lang="en-US" dirty="0"/>
              <a:t>Creates both visible and hidden files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5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C444EC6-6764-524A-9EC6-9A93DD476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2038350"/>
            <a:ext cx="1181100" cy="1905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6AC262B-9BAD-9143-ADB2-79D20F609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2375535"/>
            <a:ext cx="1181100" cy="1905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2D57739-4F1E-134D-8AD1-9FB146E1E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350" y="2038350"/>
            <a:ext cx="1181100" cy="1905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C046859-561C-C94F-B349-B0913E6F5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5770" y="2659428"/>
            <a:ext cx="1181100" cy="1905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CAFF8DA-F6B0-4D41-B8CA-F79E67D69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450" y="2774452"/>
            <a:ext cx="1181100" cy="1905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66E0417A-81A2-B540-AA43-E3FCB4B31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484" y="2766060"/>
            <a:ext cx="1181100" cy="1905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72012513-7D7D-EC4E-98F9-5AC36D656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250" y="2375535"/>
            <a:ext cx="1181100" cy="1905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5D216C32-CC17-594F-B710-D2A64AC09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121" y="2606088"/>
            <a:ext cx="11811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79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Cloning from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458200" cy="1885950"/>
          </a:xfrm>
        </p:spPr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If you have access to a GitHub repo, you can simply click the </a:t>
            </a:r>
            <a:r>
              <a:rPr lang="en-US" b="1" dirty="0">
                <a:cs typeface="Courier New" panose="02070309020205020404" pitchFamily="49" charset="0"/>
              </a:rPr>
              <a:t>Clone or Download</a:t>
            </a:r>
            <a:r>
              <a:rPr lang="en-US" dirty="0">
                <a:cs typeface="Courier New" panose="02070309020205020404" pitchFamily="49" charset="0"/>
              </a:rPr>
              <a:t> button</a:t>
            </a:r>
          </a:p>
          <a:p>
            <a:r>
              <a:rPr lang="en-US" dirty="0">
                <a:cs typeface="Courier New" panose="02070309020205020404" pitchFamily="49" charset="0"/>
              </a:rPr>
              <a:t>Copy the URL</a:t>
            </a:r>
          </a:p>
          <a:p>
            <a:r>
              <a:rPr lang="en-US" dirty="0">
                <a:cs typeface="Courier New" panose="02070309020205020404" pitchFamily="49" charset="0"/>
              </a:rPr>
              <a:t>Paste after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git clone</a:t>
            </a:r>
            <a:r>
              <a:rPr lang="en-US" dirty="0">
                <a:cs typeface="Courier New" panose="02070309020205020404" pitchFamily="49" charset="0"/>
              </a:rPr>
              <a:t> command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5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7F96981-5A34-0349-B2E4-614522628B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2724150"/>
            <a:ext cx="3657600" cy="2078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8357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Placeholder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458200" cy="3703320"/>
          </a:xfrm>
        </p:spPr>
        <p:txBody>
          <a:bodyPr>
            <a:normAutofit/>
          </a:bodyPr>
          <a:lstStyle/>
          <a:p>
            <a:r>
              <a:rPr lang="en-US" dirty="0"/>
              <a:t>&lt;Show&gt;</a:t>
            </a:r>
          </a:p>
          <a:p>
            <a:pPr lvl="1"/>
            <a:r>
              <a:rPr lang="en-US" dirty="0"/>
              <a:t>Go to my GitHub project</a:t>
            </a:r>
          </a:p>
          <a:p>
            <a:pPr lvl="1"/>
            <a:r>
              <a:rPr lang="en-US" dirty="0"/>
              <a:t>Copy URL</a:t>
            </a:r>
          </a:p>
          <a:p>
            <a:pPr lvl="1"/>
            <a:r>
              <a:rPr lang="en-US" dirty="0"/>
              <a:t>Clone repo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5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86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HTTPS vs SSH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458200" cy="2114550"/>
          </a:xfrm>
        </p:spPr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You may have noticed a link that says “Use SSH”</a:t>
            </a:r>
          </a:p>
          <a:p>
            <a:r>
              <a:rPr lang="en-US" dirty="0">
                <a:cs typeface="Courier New" panose="02070309020205020404" pitchFamily="49" charset="0"/>
              </a:rPr>
              <a:t>You can clone using either secure HTTP or secure shell (SSH)</a:t>
            </a:r>
          </a:p>
          <a:p>
            <a:r>
              <a:rPr lang="en-US" dirty="0">
                <a:cs typeface="Courier New" panose="02070309020205020404" pitchFamily="49" charset="0"/>
              </a:rPr>
              <a:t>HTTPS is simpler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5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D551F9EF-87EB-164E-AB1C-BE7D6452848C}"/>
              </a:ext>
            </a:extLst>
          </p:cNvPr>
          <p:cNvSpPr txBox="1">
            <a:spLocks/>
          </p:cNvSpPr>
          <p:nvPr/>
        </p:nvSpPr>
        <p:spPr>
          <a:xfrm>
            <a:off x="457200" y="2724150"/>
            <a:ext cx="4495800" cy="21336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ourier New" panose="02070309020205020404" pitchFamily="49" charset="0"/>
              </a:rPr>
              <a:t>Some people feel SSH is more secure</a:t>
            </a:r>
          </a:p>
          <a:p>
            <a:r>
              <a:rPr lang="en-US" dirty="0">
                <a:cs typeface="Courier New" panose="02070309020205020404" pitchFamily="49" charset="0"/>
              </a:rPr>
              <a:t>Requires generating a special SSH key and providing the passphrase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5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29B3252-42B3-A24D-8E91-C63753F647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2343150"/>
            <a:ext cx="3657600" cy="2078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21674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origin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914400"/>
            <a:ext cx="8686800" cy="3562350"/>
          </a:xfrm>
        </p:spPr>
        <p:txBody>
          <a:bodyPr>
            <a:norm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origin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>
                <a:cs typeface="Courier New" panose="02070309020205020404" pitchFamily="49" charset="0"/>
              </a:rPr>
              <a:t>in Git </a:t>
            </a:r>
            <a:r>
              <a:rPr lang="en-US" dirty="0">
                <a:cs typeface="Courier New" panose="02070309020205020404" pitchFamily="49" charset="0"/>
              </a:rPr>
              <a:t>is just shortcut for the URL where you cloned your repository from</a:t>
            </a:r>
          </a:p>
          <a:p>
            <a:r>
              <a:rPr lang="en-US" dirty="0">
                <a:cs typeface="Courier New" panose="02070309020205020404" pitchFamily="49" charset="0"/>
              </a:rPr>
              <a:t>So if you cloned your repository from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pgruenbaum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exercise.git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then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push origin</a:t>
            </a:r>
            <a:r>
              <a:rPr lang="en-US" sz="2000" dirty="0"/>
              <a:t> </a:t>
            </a:r>
            <a:r>
              <a:rPr lang="en-US" dirty="0"/>
              <a:t>is the same as:</a:t>
            </a:r>
          </a:p>
          <a:p>
            <a:pPr lvl="1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git push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https://github.com/pgruenbaum/exercise.git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In theory you can push your changes to other repos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This is very unusual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5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04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Exercise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458200" cy="3703320"/>
          </a:xfrm>
        </p:spPr>
        <p:txBody>
          <a:bodyPr>
            <a:normAutofit/>
          </a:bodyPr>
          <a:lstStyle/>
          <a:p>
            <a:r>
              <a:rPr lang="en-US" dirty="0"/>
              <a:t>Find an interesting repository on GitHub</a:t>
            </a:r>
          </a:p>
          <a:p>
            <a:r>
              <a:rPr lang="en-US" dirty="0"/>
              <a:t>Clone it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5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713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81116</TotalTime>
  <Words>231</Words>
  <Application>Microsoft Office PowerPoint</Application>
  <PresentationFormat>On-screen Show (16:9)</PresentationFormat>
  <Paragraphs>91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Origin</vt:lpstr>
      <vt:lpstr>Git and GitHub for Writers </vt:lpstr>
      <vt:lpstr>Introduction</vt:lpstr>
      <vt:lpstr>What is cloning? </vt:lpstr>
      <vt:lpstr>Cloning from GitHub</vt:lpstr>
      <vt:lpstr>Placeholder </vt:lpstr>
      <vt:lpstr>HTTPS vs SSH</vt:lpstr>
      <vt:lpstr>origin</vt:lpstr>
      <vt:lpstr>Exercise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Introdution</dc:title>
  <dc:creator>Peter Gruenbaum</dc:creator>
  <cp:lastModifiedBy>Peter Gruenbaum</cp:lastModifiedBy>
  <cp:revision>380</cp:revision>
  <dcterms:created xsi:type="dcterms:W3CDTF">2014-12-23T16:50:33Z</dcterms:created>
  <dcterms:modified xsi:type="dcterms:W3CDTF">2018-11-14T03:21:43Z</dcterms:modified>
</cp:coreProperties>
</file>