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43"/>
    <p:restoredTop sz="94718"/>
  </p:normalViewPr>
  <p:slideViewPr>
    <p:cSldViewPr>
      <p:cViewPr varScale="1">
        <p:scale>
          <a:sx n="80" d="100"/>
          <a:sy n="80" d="100"/>
        </p:scale>
        <p:origin x="-102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1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1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3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7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2017 SDK Bridge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© 2018 SDK Bridge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2015 SDK Bridge</a:t>
            </a:r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GitHub for Writers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Typing Git commands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Command Line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command structure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-o --option argument(s)</a:t>
            </a:r>
          </a:p>
          <a:p>
            <a:r>
              <a:rPr lang="en-US" dirty="0"/>
              <a:t>Options modify the command in some way</a:t>
            </a:r>
          </a:p>
          <a:p>
            <a:r>
              <a:rPr lang="en-US" dirty="0"/>
              <a:t>One dash for one-letter options</a:t>
            </a:r>
          </a:p>
          <a:p>
            <a:r>
              <a:rPr lang="en-US" dirty="0"/>
              <a:t>Two dashes for multiple-letter options</a:t>
            </a:r>
          </a:p>
          <a:p>
            <a:r>
              <a:rPr lang="en-US" dirty="0"/>
              <a:t>Options before arguments</a:t>
            </a:r>
          </a:p>
          <a:p>
            <a:r>
              <a:rPr lang="en-US" dirty="0"/>
              <a:t>Because elements are separated by spaces, sometimes you need to put arguments in quotes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9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commands start with git and then a command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--list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"Peter Gruenbaum"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Example </a:t>
            </a:r>
            <a:r>
              <a:rPr lang="en-US"/>
              <a:t>one-letter option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"Marketing changes"</a:t>
            </a:r>
          </a:p>
          <a:p>
            <a:pPr lvl="1"/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</a:t>
            </a:r>
          </a:p>
          <a:p>
            <a:pPr lvl="1"/>
            <a:r>
              <a:rPr lang="en-US" sz="2200" dirty="0"/>
              <a:t>What is the command line?</a:t>
            </a:r>
          </a:p>
          <a:p>
            <a:pPr lvl="1"/>
            <a:r>
              <a:rPr lang="en-US" sz="2200" dirty="0"/>
              <a:t>Useful Unix commands</a:t>
            </a:r>
          </a:p>
          <a:p>
            <a:pPr lvl="1"/>
            <a:r>
              <a:rPr lang="en-US" sz="2200" dirty="0"/>
              <a:t>Command line shortcuts</a:t>
            </a:r>
          </a:p>
          <a:p>
            <a:pPr lvl="1"/>
            <a:r>
              <a:rPr lang="en-US" sz="2200" dirty="0"/>
              <a:t>Structure of Unix commands</a:t>
            </a:r>
          </a:p>
          <a:p>
            <a:pPr lvl="1"/>
            <a:r>
              <a:rPr lang="en-US" sz="2200" dirty="0"/>
              <a:t>Example git commands</a:t>
            </a:r>
          </a:p>
          <a:p>
            <a:pPr lvl="1"/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1973, computers did not have GUIs</a:t>
            </a:r>
          </a:p>
          <a:p>
            <a:pPr lvl="1"/>
            <a:r>
              <a:rPr lang="en-US" dirty="0"/>
              <a:t>Xerox invented the GUI, and Apple ran with it</a:t>
            </a:r>
          </a:p>
          <a:p>
            <a:r>
              <a:rPr lang="en-US" dirty="0"/>
              <a:t>Instead, you interacted with a computer through text</a:t>
            </a:r>
          </a:p>
          <a:p>
            <a:pPr lvl="1"/>
            <a:r>
              <a:rPr lang="en-US" dirty="0"/>
              <a:t>Type commands</a:t>
            </a:r>
          </a:p>
          <a:p>
            <a:pPr lvl="1"/>
            <a:r>
              <a:rPr lang="en-US" dirty="0"/>
              <a:t>Read responses</a:t>
            </a:r>
          </a:p>
          <a:p>
            <a:r>
              <a:rPr lang="en-US" dirty="0"/>
              <a:t>This is called the command line</a:t>
            </a:r>
          </a:p>
          <a:p>
            <a:r>
              <a:rPr lang="en-US" dirty="0" smtClean="0"/>
              <a:t>For this course, we will </a:t>
            </a:r>
            <a:r>
              <a:rPr lang="en-US" dirty="0" smtClean="0"/>
              <a:t>use </a:t>
            </a:r>
            <a:r>
              <a:rPr lang="en-US" dirty="0"/>
              <a:t>the Unix operating system command </a:t>
            </a:r>
            <a:r>
              <a:rPr lang="en-US" dirty="0" smtClean="0"/>
              <a:t>line to use </a:t>
            </a:r>
            <a:r>
              <a:rPr lang="en-US" dirty="0" err="1" smtClean="0"/>
              <a:t>git</a:t>
            </a:r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Unix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git, you’ll be using Unix commands to move around your directory structure (folders and files)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tells you what folder you are in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tells you what files and folders are in your current folder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 moves you to a new folder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/>
              <a:t> creates a new folder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3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Stands for “</a:t>
            </a:r>
            <a:r>
              <a:rPr lang="en-US" b="1" dirty="0"/>
              <a:t>p</a:t>
            </a:r>
            <a:r>
              <a:rPr lang="en-US" dirty="0"/>
              <a:t>rint </a:t>
            </a:r>
            <a:r>
              <a:rPr lang="en-US" b="1" dirty="0"/>
              <a:t>w</a:t>
            </a:r>
            <a:r>
              <a:rPr lang="en-US" dirty="0"/>
              <a:t>orking </a:t>
            </a:r>
            <a:r>
              <a:rPr lang="en-US" b="1" dirty="0"/>
              <a:t>d</a:t>
            </a:r>
            <a:r>
              <a:rPr lang="en-US" dirty="0"/>
              <a:t>irectory”</a:t>
            </a:r>
          </a:p>
          <a:p>
            <a:pPr lvl="1"/>
            <a:r>
              <a:rPr lang="en-US" dirty="0"/>
              <a:t>Folders in Windows and Mac OS are called directories in Unix</a:t>
            </a:r>
          </a:p>
          <a:p>
            <a:r>
              <a:rPr lang="en-US" dirty="0"/>
              <a:t>Returns the path to which directory you are working in</a:t>
            </a:r>
          </a:p>
          <a:p>
            <a:r>
              <a:rPr lang="en-US" dirty="0"/>
              <a:t>Note that levels are separated with forward slashes, even on Windows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for “</a:t>
            </a:r>
            <a:r>
              <a:rPr lang="en-US" b="1" dirty="0"/>
              <a:t>l</a:t>
            </a:r>
            <a:r>
              <a:rPr lang="en-US" dirty="0"/>
              <a:t>i</a:t>
            </a:r>
            <a:r>
              <a:rPr lang="en-US" b="1" dirty="0"/>
              <a:t>s</a:t>
            </a:r>
            <a:r>
              <a:rPr lang="en-US" dirty="0"/>
              <a:t>t”</a:t>
            </a:r>
          </a:p>
          <a:p>
            <a:r>
              <a:rPr lang="en-US" dirty="0"/>
              <a:t>Returns a list of all of the files and directories in your current directory 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for “</a:t>
            </a:r>
            <a:r>
              <a:rPr lang="en-US" b="1" dirty="0"/>
              <a:t>c</a:t>
            </a:r>
            <a:r>
              <a:rPr lang="en-US" dirty="0"/>
              <a:t>hange</a:t>
            </a:r>
            <a:r>
              <a:rPr lang="en-US" b="1" dirty="0"/>
              <a:t> d</a:t>
            </a:r>
            <a:r>
              <a:rPr lang="en-US" dirty="0"/>
              <a:t>irectory”</a:t>
            </a:r>
          </a:p>
          <a:p>
            <a:r>
              <a:rPr lang="en-US" dirty="0"/>
              <a:t>Changes your current directory to a new directory</a:t>
            </a:r>
          </a:p>
          <a:p>
            <a:r>
              <a:rPr lang="en-US" dirty="0"/>
              <a:t>Special directory names: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/>
              <a:t>(one period): your current directory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 </a:t>
            </a:r>
            <a:r>
              <a:rPr lang="en-US" dirty="0"/>
              <a:t>(two periods): up one directory</a:t>
            </a:r>
          </a:p>
          <a:p>
            <a:pPr lvl="1"/>
            <a:r>
              <a:rPr lang="en-US" dirty="0"/>
              <a:t>~ (tilde): home directory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3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for “</a:t>
            </a:r>
            <a:r>
              <a:rPr lang="en-US" b="1" dirty="0"/>
              <a:t>m</a:t>
            </a:r>
            <a:r>
              <a:rPr lang="en-US" dirty="0"/>
              <a:t>a</a:t>
            </a:r>
            <a:r>
              <a:rPr lang="en-US" b="1" dirty="0"/>
              <a:t>k</a:t>
            </a:r>
            <a:r>
              <a:rPr lang="en-US" dirty="0"/>
              <a:t>e</a:t>
            </a:r>
            <a:r>
              <a:rPr lang="en-US" b="1" dirty="0"/>
              <a:t> dir</a:t>
            </a:r>
            <a:r>
              <a:rPr lang="en-US" dirty="0"/>
              <a:t>ectory”</a:t>
            </a:r>
          </a:p>
          <a:p>
            <a:r>
              <a:rPr lang="en-US" dirty="0"/>
              <a:t>Creates a new directory</a:t>
            </a:r>
          </a:p>
          <a:p>
            <a:r>
              <a:rPr lang="en-US" dirty="0"/>
              <a:t>Does not move you into the new directory automatically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6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Tab: Fills in the rest of a name</a:t>
            </a:r>
          </a:p>
          <a:p>
            <a:pPr lvl="1"/>
            <a:r>
              <a:rPr lang="en-US" dirty="0"/>
              <a:t>Stops if it doesn’t have enough information to finish</a:t>
            </a:r>
          </a:p>
          <a:p>
            <a:r>
              <a:rPr lang="en-US" dirty="0"/>
              <a:t>Up arrow: Repeats the previous command</a:t>
            </a:r>
          </a:p>
          <a:p>
            <a:pPr lvl="1"/>
            <a:r>
              <a:rPr lang="en-US" dirty="0"/>
              <a:t>Multiple up arrows keep going back in history</a:t>
            </a:r>
          </a:p>
          <a:p>
            <a:pPr lvl="1"/>
            <a:r>
              <a:rPr lang="en-US" dirty="0"/>
              <a:t>You can then edit the line to make changes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39778</TotalTime>
  <Words>369</Words>
  <Application>Microsoft Office PowerPoint</Application>
  <PresentationFormat>On-screen Show (16:9)</PresentationFormat>
  <Paragraphs>86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Git and GitHub for Writers</vt:lpstr>
      <vt:lpstr>Introduction</vt:lpstr>
      <vt:lpstr>What is the command line?</vt:lpstr>
      <vt:lpstr>Useful Unix commands</vt:lpstr>
      <vt:lpstr>pwd</vt:lpstr>
      <vt:lpstr>ls</vt:lpstr>
      <vt:lpstr>cd</vt:lpstr>
      <vt:lpstr>mkdir</vt:lpstr>
      <vt:lpstr>Command line shortcuts</vt:lpstr>
      <vt:lpstr>Command structure</vt:lpstr>
      <vt:lpstr>Example git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214</cp:revision>
  <dcterms:created xsi:type="dcterms:W3CDTF">2014-12-23T16:50:33Z</dcterms:created>
  <dcterms:modified xsi:type="dcterms:W3CDTF">2018-10-24T21:45:30Z</dcterms:modified>
</cp:coreProperties>
</file>