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321" r:id="rId4"/>
    <p:sldId id="316" r:id="rId5"/>
    <p:sldId id="319" r:id="rId6"/>
    <p:sldId id="322" r:id="rId7"/>
    <p:sldId id="32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43"/>
    <p:restoredTop sz="94801"/>
  </p:normalViewPr>
  <p:slideViewPr>
    <p:cSldViewPr>
      <p:cViewPr varScale="1">
        <p:scale>
          <a:sx n="80" d="100"/>
          <a:sy n="80" d="100"/>
        </p:scale>
        <p:origin x="-102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5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2018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and GitHub for Writers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properly delete and rename files with Git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Renaming and Deleting Files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200" dirty="0"/>
              <a:t>How to rename a file using Git</a:t>
            </a:r>
            <a:endParaRPr lang="en-US" sz="2500" dirty="0"/>
          </a:p>
          <a:p>
            <a:pPr lvl="1"/>
            <a:r>
              <a:rPr lang="en-US" sz="2200" dirty="0"/>
              <a:t>How to delete a file using Git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when you rename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A renaming is considered a change, and the file is automatically </a:t>
            </a:r>
            <a:r>
              <a:rPr lang="en-US" dirty="0" err="1"/>
              <a:t>unstaged</a:t>
            </a:r>
            <a:endParaRPr lang="en-US" dirty="0"/>
          </a:p>
          <a:p>
            <a:r>
              <a:rPr lang="en-US" dirty="0"/>
              <a:t>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dirty="0"/>
              <a:t> to stage it</a:t>
            </a:r>
          </a:p>
          <a:p>
            <a:r>
              <a:rPr lang="en-US" dirty="0"/>
              <a:t>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en-US" dirty="0"/>
              <a:t> to commit it</a:t>
            </a:r>
          </a:p>
          <a:p>
            <a:r>
              <a:rPr lang="en-US" dirty="0"/>
              <a:t>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dirty="0"/>
              <a:t> to upload it to GitHub</a:t>
            </a:r>
          </a:p>
          <a:p>
            <a:r>
              <a:rPr lang="en-US" dirty="0"/>
              <a:t>An alternative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mv</a:t>
            </a:r>
          </a:p>
          <a:p>
            <a:pPr lvl="1"/>
            <a:r>
              <a:rPr lang="en-US" dirty="0"/>
              <a:t>This combines renaming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 capture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when you delete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deletion is considered a change, and the file is automatically </a:t>
            </a:r>
            <a:r>
              <a:rPr lang="en-US" dirty="0" err="1"/>
              <a:t>unstaged</a:t>
            </a:r>
            <a:endParaRPr lang="en-US" dirty="0"/>
          </a:p>
          <a:p>
            <a:r>
              <a:rPr lang="en-US" dirty="0"/>
              <a:t>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dirty="0"/>
              <a:t> . to stage it</a:t>
            </a:r>
          </a:p>
          <a:p>
            <a:pPr lvl="1"/>
            <a:r>
              <a:rPr lang="en-US" dirty="0"/>
              <a:t>Period means add everything from the current directory</a:t>
            </a:r>
          </a:p>
          <a:p>
            <a:r>
              <a:rPr lang="en-US" dirty="0"/>
              <a:t>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en-US" dirty="0"/>
              <a:t> to commit it</a:t>
            </a:r>
          </a:p>
          <a:p>
            <a:r>
              <a:rPr lang="en-US" dirty="0"/>
              <a:t>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dirty="0"/>
              <a:t> to upload it to GitHub</a:t>
            </a:r>
          </a:p>
          <a:p>
            <a:r>
              <a:rPr lang="en-US" dirty="0"/>
              <a:t>An alternative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This combines removing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r>
              <a:rPr lang="en-US" dirty="0"/>
              <a:t>Note that although I will show you how to do this for one file, but it applies to doing the same for multiple files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 capture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1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the exercise, which is a resource with this lesson</a:t>
            </a:r>
          </a:p>
          <a:p>
            <a:r>
              <a:rPr lang="en-US" dirty="0"/>
              <a:t>Create a file, rename it, stage it, commit it, and push it.</a:t>
            </a:r>
          </a:p>
          <a:p>
            <a:r>
              <a:rPr lang="en-US" dirty="0"/>
              <a:t>Same for deleting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45928</TotalTime>
  <Words>223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Git and GitHub for Writers </vt:lpstr>
      <vt:lpstr>Introduction</vt:lpstr>
      <vt:lpstr>What happens when you rename a file</vt:lpstr>
      <vt:lpstr>Placeholder</vt:lpstr>
      <vt:lpstr>What happens when you delete a file</vt:lpstr>
      <vt:lpstr>Placeholder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263</cp:revision>
  <dcterms:created xsi:type="dcterms:W3CDTF">2014-12-23T16:50:33Z</dcterms:created>
  <dcterms:modified xsi:type="dcterms:W3CDTF">2018-11-05T23:57:24Z</dcterms:modified>
</cp:coreProperties>
</file>