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2F"/>
    <a:srgbClr val="C9DD03"/>
    <a:srgbClr val="C2EA33"/>
    <a:srgbClr val="F0829B"/>
    <a:srgbClr val="B8E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D1A21-68FA-4A3F-80F9-BC69557287A7}" v="462" dt="2022-03-28T20:38:59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43"/>
  </p:normalViewPr>
  <p:slideViewPr>
    <p:cSldViewPr snapToGrid="0"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fman, Colby" userId="S::colby.hoffman@uconn.edu::aa4ec2c9-023c-419c-89c5-4c1d82f8fc8e" providerId="AD" clId="Web-{429D1A21-68FA-4A3F-80F9-BC69557287A7}"/>
    <pc:docChg chg="modSld">
      <pc:chgData name="Hoffman, Colby" userId="S::colby.hoffman@uconn.edu::aa4ec2c9-023c-419c-89c5-4c1d82f8fc8e" providerId="AD" clId="Web-{429D1A21-68FA-4A3F-80F9-BC69557287A7}" dt="2022-03-28T20:38:59.539" v="376"/>
      <pc:docMkLst>
        <pc:docMk/>
      </pc:docMkLst>
      <pc:sldChg chg="addSp delSp modSp">
        <pc:chgData name="Hoffman, Colby" userId="S::colby.hoffman@uconn.edu::aa4ec2c9-023c-419c-89c5-4c1d82f8fc8e" providerId="AD" clId="Web-{429D1A21-68FA-4A3F-80F9-BC69557287A7}" dt="2022-03-28T20:38:59.539" v="376"/>
        <pc:sldMkLst>
          <pc:docMk/>
          <pc:sldMk cId="0" sldId="257"/>
        </pc:sldMkLst>
        <pc:spChg chg="mod">
          <ac:chgData name="Hoffman, Colby" userId="S::colby.hoffman@uconn.edu::aa4ec2c9-023c-419c-89c5-4c1d82f8fc8e" providerId="AD" clId="Web-{429D1A21-68FA-4A3F-80F9-BC69557287A7}" dt="2022-03-28T19:12:30.415" v="67" actId="20577"/>
          <ac:spMkLst>
            <pc:docMk/>
            <pc:sldMk cId="0" sldId="257"/>
            <ac:spMk id="25" creationId="{00000000-0000-0000-0000-000000000000}"/>
          </ac:spMkLst>
        </pc:spChg>
        <pc:spChg chg="mod">
          <ac:chgData name="Hoffman, Colby" userId="S::colby.hoffman@uconn.edu::aa4ec2c9-023c-419c-89c5-4c1d82f8fc8e" providerId="AD" clId="Web-{429D1A21-68FA-4A3F-80F9-BC69557287A7}" dt="2022-03-28T19:11:38.507" v="11" actId="20577"/>
          <ac:spMkLst>
            <pc:docMk/>
            <pc:sldMk cId="0" sldId="257"/>
            <ac:spMk id="26" creationId="{00000000-0000-0000-0000-000000000000}"/>
          </ac:spMkLst>
        </pc:spChg>
        <pc:spChg chg="add del mod">
          <ac:chgData name="Hoffman, Colby" userId="S::colby.hoffman@uconn.edu::aa4ec2c9-023c-419c-89c5-4c1d82f8fc8e" providerId="AD" clId="Web-{429D1A21-68FA-4A3F-80F9-BC69557287A7}" dt="2022-03-28T20:26:55.282" v="282"/>
          <ac:spMkLst>
            <pc:docMk/>
            <pc:sldMk cId="0" sldId="257"/>
            <ac:spMk id="27" creationId="{00000000-0000-0000-0000-000000000000}"/>
          </ac:spMkLst>
        </pc:spChg>
        <pc:spChg chg="mod">
          <ac:chgData name="Hoffman, Colby" userId="S::colby.hoffman@uconn.edu::aa4ec2c9-023c-419c-89c5-4c1d82f8fc8e" providerId="AD" clId="Web-{429D1A21-68FA-4A3F-80F9-BC69557287A7}" dt="2022-03-28T19:15:44.748" v="81" actId="20577"/>
          <ac:spMkLst>
            <pc:docMk/>
            <pc:sldMk cId="0" sldId="257"/>
            <ac:spMk id="28" creationId="{00000000-0000-0000-0000-000000000000}"/>
          </ac:spMkLst>
        </pc:spChg>
        <pc:spChg chg="mod">
          <ac:chgData name="Hoffman, Colby" userId="S::colby.hoffman@uconn.edu::aa4ec2c9-023c-419c-89c5-4c1d82f8fc8e" providerId="AD" clId="Web-{429D1A21-68FA-4A3F-80F9-BC69557287A7}" dt="2022-03-28T19:45:41.263" v="268" actId="2057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Hoffman, Colby" userId="S::colby.hoffman@uconn.edu::aa4ec2c9-023c-419c-89c5-4c1d82f8fc8e" providerId="AD" clId="Web-{429D1A21-68FA-4A3F-80F9-BC69557287A7}" dt="2022-03-28T19:44:12.214" v="242" actId="20577"/>
          <ac:spMkLst>
            <pc:docMk/>
            <pc:sldMk cId="0" sldId="257"/>
            <ac:spMk id="33" creationId="{00000000-0000-0000-0000-000000000000}"/>
          </ac:spMkLst>
        </pc:spChg>
        <pc:spChg chg="mod">
          <ac:chgData name="Hoffman, Colby" userId="S::colby.hoffman@uconn.edu::aa4ec2c9-023c-419c-89c5-4c1d82f8fc8e" providerId="AD" clId="Web-{429D1A21-68FA-4A3F-80F9-BC69557287A7}" dt="2022-03-28T19:45:40.981" v="267" actId="20577"/>
          <ac:spMkLst>
            <pc:docMk/>
            <pc:sldMk cId="0" sldId="257"/>
            <ac:spMk id="39" creationId="{00000000-0000-0000-0000-000000000000}"/>
          </ac:spMkLst>
        </pc:spChg>
        <pc:graphicFrameChg chg="mod modGraphic">
          <ac:chgData name="Hoffman, Colby" userId="S::colby.hoffman@uconn.edu::aa4ec2c9-023c-419c-89c5-4c1d82f8fc8e" providerId="AD" clId="Web-{429D1A21-68FA-4A3F-80F9-BC69557287A7}" dt="2022-03-28T20:38:59.539" v="376"/>
          <ac:graphicFrameMkLst>
            <pc:docMk/>
            <pc:sldMk cId="0" sldId="257"/>
            <ac:graphicFrameMk id="3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ADB25-D083-9F40-8DF8-97B057C5D7D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554F-F490-074E-A592-B56CE868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C554F-F490-074E-A592-B56CE8689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0025-9EB9-4643-B568-0A3D38A1707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/>
          <p:cNvSpPr>
            <a:spLocks noGrp="1"/>
          </p:cNvSpPr>
          <p:nvPr>
            <p:ph type="title" idx="4294967295"/>
          </p:nvPr>
        </p:nvSpPr>
        <p:spPr>
          <a:xfrm>
            <a:off x="409193" y="291352"/>
            <a:ext cx="7991475" cy="480132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Project Update2:  Team #2 / UCONNIC Induction Submission Project</a:t>
            </a:r>
            <a:endParaRPr lang="en-GB" sz="2000" dirty="0"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913966"/>
            <a:ext cx="2987236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00" b="1" dirty="0">
                <a:latin typeface="SwissReSans"/>
              </a:rPr>
              <a:t>Sponsor: Allen Nobody</a:t>
            </a:r>
            <a:endParaRPr lang="en-GB" sz="1000" dirty="0">
              <a:latin typeface="SwissRe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1478" y="913966"/>
            <a:ext cx="2988000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00" b="1" dirty="0">
                <a:latin typeface="SwissReSans"/>
              </a:rPr>
              <a:t>Project Manager: </a:t>
            </a:r>
            <a:r>
              <a:rPr lang="en-GB" sz="1000" b="1">
                <a:latin typeface="SwissReSans"/>
              </a:rPr>
              <a:t>Akshay Raj</a:t>
            </a:r>
            <a:endParaRPr lang="en-GB" sz="1000" dirty="0">
              <a:latin typeface="SwissReSan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2200" y="913966"/>
            <a:ext cx="2448041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00" b="1" dirty="0">
                <a:latin typeface="SwissReSans"/>
              </a:rPr>
              <a:t>Data as of: 28 August 2022</a:t>
            </a:r>
            <a:endParaRPr lang="en-GB" sz="1000" dirty="0">
              <a:latin typeface="SwissReSans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51520" y="1273035"/>
            <a:ext cx="6048672" cy="1664727"/>
            <a:chOff x="-1116632" y="216348"/>
            <a:chExt cx="3312368" cy="1254852"/>
          </a:xfrm>
        </p:grpSpPr>
        <p:sp>
          <p:nvSpPr>
            <p:cNvPr id="30" name="Rectangle 29"/>
            <p:cNvSpPr/>
            <p:nvPr/>
          </p:nvSpPr>
          <p:spPr>
            <a:xfrm>
              <a:off x="-1116632" y="463200"/>
              <a:ext cx="3312000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Data pre-processing is done using data transformation/visualization techniques as part of data cleaning along with the prioritization of required fields.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Consulted the UCONNIC team to proceed further in the creation of a finished model.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Created a model for </a:t>
              </a: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converting the hand-written text into the typed format using Optical Character Recognition (OCR) and Natural Language Processing (NLP) techniques.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Integration of OCR and NLP is accomplished into the data model to decide the optimal modeling technique.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The training model is subjected to its first iteration.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1116632" y="216348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chemeClr val="tx1"/>
                  </a:solidFill>
                  <a:latin typeface="SwissReSans" pitchFamily="34" charset="0"/>
                </a:rPr>
                <a:t>Project Status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088" y="2937763"/>
            <a:ext cx="2988000" cy="1703799"/>
            <a:chOff x="-1116632" y="234820"/>
            <a:chExt cx="3312368" cy="1053551"/>
          </a:xfrm>
        </p:grpSpPr>
        <p:sp>
          <p:nvSpPr>
            <p:cNvPr id="33" name="Rectangle 32"/>
            <p:cNvSpPr/>
            <p:nvPr/>
          </p:nvSpPr>
          <p:spPr>
            <a:xfrm>
              <a:off x="-1116632" y="471909"/>
              <a:ext cx="3312000" cy="816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Gantt Chart developed.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Project Baseline established.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Data Processed, Transformed and Visualized.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Optical Character Recognition System Developed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Natural Language Processing System Developed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Optimum modeling technique finalized.</a:t>
              </a: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116632" y="234820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chemeClr val="tx1"/>
                  </a:solidFill>
                  <a:latin typeface="SwissReSans" pitchFamily="34" charset="0"/>
                </a:rPr>
                <a:t>Key Achievements this period</a:t>
              </a:r>
            </a:p>
          </p:txBody>
        </p:sp>
      </p:grpSp>
      <p:graphicFrame>
        <p:nvGraphicFramePr>
          <p:cNvPr id="3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77006"/>
              </p:ext>
            </p:extLst>
          </p:nvPr>
        </p:nvGraphicFramePr>
        <p:xfrm>
          <a:off x="6372201" y="1273036"/>
          <a:ext cx="2448271" cy="2277582"/>
        </p:xfrm>
        <a:graphic>
          <a:graphicData uri="http://schemas.openxmlformats.org/drawingml/2006/table">
            <a:tbl>
              <a:tblPr firstRow="1"/>
              <a:tblGrid>
                <a:gridCol w="138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Key Performance</a:t>
                      </a:r>
                      <a:r>
                        <a:rPr lang="en-GB" sz="1000" b="1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Indicators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Indicator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GB" sz="1600" b="1" i="0" u="none" strike="noStrike" kern="1200" noProof="0" dirty="0">
                          <a:solidFill>
                            <a:schemeClr val="tx1"/>
                          </a:solidFill>
                          <a:latin typeface="Wingdings 3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/>
                        <a:ea typeface="+mn-ea"/>
                        <a:cs typeface="+mn-cs"/>
                        <a:sym typeface="Wingdings 3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Budget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GB" sz="1600" b="1" i="0" u="none" strike="noStrike" kern="1200" noProof="0" dirty="0">
                          <a:solidFill>
                            <a:schemeClr val="tx1"/>
                          </a:solidFill>
                          <a:latin typeface="Wingdings 3"/>
                          <a:sym typeface="Wingdings 3"/>
                        </a:rPr>
                        <a:t></a:t>
                      </a:r>
                      <a:endParaRPr lang="en-US" dirty="0"/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600" b="1" i="0" u="none" strike="noStrike" kern="1200" noProof="0" dirty="0">
                          <a:solidFill>
                            <a:schemeClr val="tx1"/>
                          </a:solidFill>
                          <a:latin typeface="Wingdings 3"/>
                          <a:sym typeface="Wingdings 3"/>
                        </a:rPr>
                        <a:t></a:t>
                      </a:r>
                      <a:endParaRPr lang="en-US" sz="1600" dirty="0"/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Dependencies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i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i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65504"/>
              </p:ext>
            </p:extLst>
          </p:nvPr>
        </p:nvGraphicFramePr>
        <p:xfrm>
          <a:off x="251085" y="4830463"/>
          <a:ext cx="6047999" cy="1969344"/>
        </p:xfrm>
        <a:graphic>
          <a:graphicData uri="http://schemas.openxmlformats.org/drawingml/2006/table">
            <a:tbl>
              <a:tblPr firstRow="1"/>
              <a:tblGrid>
                <a:gridCol w="36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5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Top Risks and Issues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R/I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GB" sz="1000" b="1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Action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Time management in accomplishing tasks due to delay triggered by late NDA submission.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Work on task pipe-lining to make sure the project date is not extended.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Data provided may not be enough to train model.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Necessary RMSE errors are taken into consideration as cut-offs. If not sufficient, then champion will be requested for additional data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The finalized model may not reach the stakeholder’s expectations.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Schedule regular short calls with </a:t>
                      </a:r>
                      <a:r>
                        <a:rPr lang="en-GB" sz="1000" b="0" kern="120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the stakeholders &amp; UCONNIC SMEs </a:t>
                      </a: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so that the feedback is taken periodically.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312192" y="2937763"/>
            <a:ext cx="2988000" cy="1703799"/>
            <a:chOff x="-1116632" y="234820"/>
            <a:chExt cx="3312000" cy="1245089"/>
          </a:xfrm>
        </p:grpSpPr>
        <p:sp>
          <p:nvSpPr>
            <p:cNvPr id="39" name="Rectangle 38"/>
            <p:cNvSpPr/>
            <p:nvPr/>
          </p:nvSpPr>
          <p:spPr>
            <a:xfrm>
              <a:off x="-1116632" y="471909"/>
              <a:ext cx="3312000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Assess the model with UCONN SMEs and proceed further in training the model.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Validate and test the model after training it on multiple iterations.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/>
                </a:rPr>
                <a:t>Review the validated and tested models with stakeholders.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1116632" y="234820"/>
              <a:ext cx="3312000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chemeClr val="tx1"/>
                  </a:solidFill>
                  <a:latin typeface="SwissReSans" pitchFamily="34" charset="0"/>
                </a:rPr>
                <a:t>Planned for next period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72200" y="3590411"/>
            <a:ext cx="2448272" cy="2973762"/>
            <a:chOff x="-1116632" y="234820"/>
            <a:chExt cx="3312000" cy="1245089"/>
          </a:xfrm>
        </p:grpSpPr>
        <p:sp>
          <p:nvSpPr>
            <p:cNvPr id="20" name="Rectangle 19"/>
            <p:cNvSpPr/>
            <p:nvPr/>
          </p:nvSpPr>
          <p:spPr>
            <a:xfrm>
              <a:off x="-1116632" y="471909"/>
              <a:ext cx="3312000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We have come up with a complex model with high accuracy but is hard to modify in the future, and the other one is a simple model with moderate accuracy but is easy to modify in the future. How would you trade-off between these two situations and decide which one is expected?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116632" y="234820"/>
              <a:ext cx="3312000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chemeClr val="tx1"/>
                  </a:solidFill>
                  <a:latin typeface="SwissReSans" pitchFamily="34" charset="0"/>
                </a:rPr>
                <a:t>Questions for Sponsor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789c58-f4ef-4abc-a0a5-930ab3ad1df9">
      <Terms xmlns="http://schemas.microsoft.com/office/infopath/2007/PartnerControls"/>
    </lcf76f155ced4ddcb4097134ff3c332f>
    <TaxCatchAll xmlns="ddfc7b28-e5fc-4493-9c6d-dc180aa61c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6379448237A44BBBCA060AB816BAB" ma:contentTypeVersion="10" ma:contentTypeDescription="Create a new document." ma:contentTypeScope="" ma:versionID="16c7e983b41d4afd27e475ce3e69e634">
  <xsd:schema xmlns:xsd="http://www.w3.org/2001/XMLSchema" xmlns:xs="http://www.w3.org/2001/XMLSchema" xmlns:p="http://schemas.microsoft.com/office/2006/metadata/properties" xmlns:ns2="24789c58-f4ef-4abc-a0a5-930ab3ad1df9" xmlns:ns3="ddfc7b28-e5fc-4493-9c6d-dc180aa61c28" targetNamespace="http://schemas.microsoft.com/office/2006/metadata/properties" ma:root="true" ma:fieldsID="cf7efdd13c02b451abda13108013a13c" ns2:_="" ns3:_="">
    <xsd:import namespace="24789c58-f4ef-4abc-a0a5-930ab3ad1df9"/>
    <xsd:import namespace="ddfc7b28-e5fc-4493-9c6d-dc180aa61c2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89c58-f4ef-4abc-a0a5-930ab3ad1df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0e6962ab-0744-46a3-9e0f-3fe952fbdf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fc7b28-e5fc-4493-9c6d-dc180aa61c2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618c202-84b4-48f8-a17b-60644501470a}" ma:internalName="TaxCatchAll" ma:showField="CatchAllData" ma:web="ddfc7b28-e5fc-4493-9c6d-dc180aa61c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1AA2B4-F718-447E-AF60-FFC489C6CCDE}">
  <ds:schemaRefs>
    <ds:schemaRef ds:uri="http://schemas.microsoft.com/office/2006/metadata/properties"/>
    <ds:schemaRef ds:uri="http://schemas.microsoft.com/office/infopath/2007/PartnerControls"/>
    <ds:schemaRef ds:uri="24789c58-f4ef-4abc-a0a5-930ab3ad1df9"/>
    <ds:schemaRef ds:uri="ddfc7b28-e5fc-4493-9c6d-dc180aa61c28"/>
  </ds:schemaRefs>
</ds:datastoreItem>
</file>

<file path=customXml/itemProps2.xml><?xml version="1.0" encoding="utf-8"?>
<ds:datastoreItem xmlns:ds="http://schemas.openxmlformats.org/officeDocument/2006/customXml" ds:itemID="{F539B759-26E3-45B1-9778-2A7F8198B7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A9307E-9759-4FC4-9D5A-2AA241EAAA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789c58-f4ef-4abc-a0a5-930ab3ad1df9"/>
    <ds:schemaRef ds:uri="ddfc7b28-e5fc-4493-9c6d-dc180aa61c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414</Words>
  <Application>Microsoft Office PowerPoint</Application>
  <PresentationFormat>On-screen Show (4:3)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SwissReSans</vt:lpstr>
      <vt:lpstr>Wingdings</vt:lpstr>
      <vt:lpstr>Wingdings 3</vt:lpstr>
      <vt:lpstr>Office Theme</vt:lpstr>
      <vt:lpstr>Project Update2:  Team #2 / UCONNIC Induction Submission Project</vt:lpstr>
    </vt:vector>
  </TitlesOfParts>
  <Company>University of Connecticut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Tschiegg</dc:creator>
  <cp:lastModifiedBy>Pallerla, Akshay Raj</cp:lastModifiedBy>
  <cp:revision>141</cp:revision>
  <dcterms:created xsi:type="dcterms:W3CDTF">2014-09-08T01:15:23Z</dcterms:created>
  <dcterms:modified xsi:type="dcterms:W3CDTF">2023-10-13T13:11:07Z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0x01010063D6379448237A44BBBCA060AB816BAB</vt:lpwstr>
  </property>
  <property fmtid="{D5CDD505-2E9C-101B-9397-08002B2CF9AE}" pid="3" name="MediaServiceImageTags">
    <vt:lpwstr/>
  </property>
</Properties>
</file>