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2F"/>
    <a:srgbClr val="C9DD03"/>
    <a:srgbClr val="E00034"/>
    <a:srgbClr val="92D050"/>
    <a:srgbClr val="FF0000"/>
    <a:srgbClr val="F7964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B94C6-A1A0-4AAE-A072-0B6DF05693D7}" v="356" dt="2022-04-12T21:21:26.396"/>
    <p1510:client id="{20347DCE-EBE0-442F-AA95-6E1E5C1EEFE2}" v="290" dt="2022-04-12T18:03:54.980"/>
    <p1510:client id="{9EC2517D-DCE8-43FD-BC37-667DB70FEC5A}" v="815" dt="2022-04-12T18:09:25.316"/>
    <p1510:client id="{A9B31EC4-12C2-4E2F-ADD1-FCC9B7ECBEA6}" v="222" dt="2022-04-12T20:59:4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fman, Colby" userId="S::colby.hoffman@uconn.edu::aa4ec2c9-023c-419c-89c5-4c1d82f8fc8e" providerId="AD" clId="Web-{9EC2517D-DCE8-43FD-BC37-667DB70FEC5A}"/>
    <pc:docChg chg="modSld">
      <pc:chgData name="Hoffman, Colby" userId="S::colby.hoffman@uconn.edu::aa4ec2c9-023c-419c-89c5-4c1d82f8fc8e" providerId="AD" clId="Web-{9EC2517D-DCE8-43FD-BC37-667DB70FEC5A}" dt="2022-04-12T18:09:21.379" v="734"/>
      <pc:docMkLst>
        <pc:docMk/>
      </pc:docMkLst>
      <pc:sldChg chg="modSp">
        <pc:chgData name="Hoffman, Colby" userId="S::colby.hoffman@uconn.edu::aa4ec2c9-023c-419c-89c5-4c1d82f8fc8e" providerId="AD" clId="Web-{9EC2517D-DCE8-43FD-BC37-667DB70FEC5A}" dt="2022-04-12T18:09:21.379" v="734"/>
        <pc:sldMkLst>
          <pc:docMk/>
          <pc:sldMk cId="0" sldId="257"/>
        </pc:sldMkLst>
        <pc:spChg chg="mod">
          <ac:chgData name="Hoffman, Colby" userId="S::colby.hoffman@uconn.edu::aa4ec2c9-023c-419c-89c5-4c1d82f8fc8e" providerId="AD" clId="Web-{9EC2517D-DCE8-43FD-BC37-667DB70FEC5A}" dt="2022-04-12T18:06:12.452" v="727" actId="20577"/>
          <ac:spMkLst>
            <pc:docMk/>
            <pc:sldMk cId="0" sldId="257"/>
            <ac:spMk id="20" creationId="{00000000-0000-0000-0000-000000000000}"/>
          </ac:spMkLst>
        </pc:spChg>
        <pc:spChg chg="mod">
          <ac:chgData name="Hoffman, Colby" userId="S::colby.hoffman@uconn.edu::aa4ec2c9-023c-419c-89c5-4c1d82f8fc8e" providerId="AD" clId="Web-{9EC2517D-DCE8-43FD-BC37-667DB70FEC5A}" dt="2022-04-12T17:56:31.829" v="203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Hoffman, Colby" userId="S::colby.hoffman@uconn.edu::aa4ec2c9-023c-419c-89c5-4c1d82f8fc8e" providerId="AD" clId="Web-{9EC2517D-DCE8-43FD-BC37-667DB70FEC5A}" dt="2022-04-12T18:08:25.549" v="730" actId="20577"/>
          <ac:spMkLst>
            <pc:docMk/>
            <pc:sldMk cId="0" sldId="257"/>
            <ac:spMk id="33" creationId="{00000000-0000-0000-0000-000000000000}"/>
          </ac:spMkLst>
        </pc:spChg>
        <pc:spChg chg="mod">
          <ac:chgData name="Hoffman, Colby" userId="S::colby.hoffman@uconn.edu::aa4ec2c9-023c-419c-89c5-4c1d82f8fc8e" providerId="AD" clId="Web-{9EC2517D-DCE8-43FD-BC37-667DB70FEC5A}" dt="2022-04-12T17:54:48.217" v="154" actId="20577"/>
          <ac:spMkLst>
            <pc:docMk/>
            <pc:sldMk cId="0" sldId="257"/>
            <ac:spMk id="39" creationId="{00000000-0000-0000-0000-000000000000}"/>
          </ac:spMkLst>
        </pc:spChg>
        <pc:graphicFrameChg chg="mod modGraphic">
          <ac:chgData name="Hoffman, Colby" userId="S::colby.hoffman@uconn.edu::aa4ec2c9-023c-419c-89c5-4c1d82f8fc8e" providerId="AD" clId="Web-{9EC2517D-DCE8-43FD-BC37-667DB70FEC5A}" dt="2022-04-12T18:09:21.379" v="734"/>
          <ac:graphicFrameMkLst>
            <pc:docMk/>
            <pc:sldMk cId="0" sldId="257"/>
            <ac:graphicFrameMk id="35" creationId="{00000000-0000-0000-0000-000000000000}"/>
          </ac:graphicFrameMkLst>
        </pc:graphicFrameChg>
        <pc:graphicFrameChg chg="mod modGraphic">
          <ac:chgData name="Hoffman, Colby" userId="S::colby.hoffman@uconn.edu::aa4ec2c9-023c-419c-89c5-4c1d82f8fc8e" providerId="AD" clId="Web-{9EC2517D-DCE8-43FD-BC37-667DB70FEC5A}" dt="2022-04-12T18:01:57.462" v="461"/>
          <ac:graphicFrameMkLst>
            <pc:docMk/>
            <pc:sldMk cId="0" sldId="257"/>
            <ac:graphicFrameMk id="37" creationId="{00000000-0000-0000-0000-000000000000}"/>
          </ac:graphicFrameMkLst>
        </pc:graphicFrameChg>
      </pc:sldChg>
    </pc:docChg>
  </pc:docChgLst>
  <pc:docChgLst>
    <pc:chgData name="Anand, Kajol" userId="S::kajol.anand@uconn.edu::5ea0c80c-2858-4659-ab4c-f3453044e0bc" providerId="AD" clId="Web-{20347DCE-EBE0-442F-AA95-6E1E5C1EEFE2}"/>
    <pc:docChg chg="modSld">
      <pc:chgData name="Anand, Kajol" userId="S::kajol.anand@uconn.edu::5ea0c80c-2858-4659-ab4c-f3453044e0bc" providerId="AD" clId="Web-{20347DCE-EBE0-442F-AA95-6E1E5C1EEFE2}" dt="2022-04-12T18:03:54.980" v="287" actId="20577"/>
      <pc:docMkLst>
        <pc:docMk/>
      </pc:docMkLst>
      <pc:sldChg chg="modSp">
        <pc:chgData name="Anand, Kajol" userId="S::kajol.anand@uconn.edu::5ea0c80c-2858-4659-ab4c-f3453044e0bc" providerId="AD" clId="Web-{20347DCE-EBE0-442F-AA95-6E1E5C1EEFE2}" dt="2022-04-12T18:03:54.980" v="287" actId="20577"/>
        <pc:sldMkLst>
          <pc:docMk/>
          <pc:sldMk cId="0" sldId="257"/>
        </pc:sldMkLst>
        <pc:spChg chg="mod">
          <ac:chgData name="Anand, Kajol" userId="S::kajol.anand@uconn.edu::5ea0c80c-2858-4659-ab4c-f3453044e0bc" providerId="AD" clId="Web-{20347DCE-EBE0-442F-AA95-6E1E5C1EEFE2}" dt="2022-04-12T18:03:54.980" v="287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Anand, Kajol" userId="S::kajol.anand@uconn.edu::5ea0c80c-2858-4659-ab4c-f3453044e0bc" providerId="AD" clId="Web-{20347DCE-EBE0-442F-AA95-6E1E5C1EEFE2}" dt="2022-04-12T17:26:17.480" v="12" actId="20577"/>
          <ac:spMkLst>
            <pc:docMk/>
            <pc:sldMk cId="0" sldId="257"/>
            <ac:spMk id="33" creationId="{00000000-0000-0000-0000-000000000000}"/>
          </ac:spMkLst>
        </pc:spChg>
      </pc:sldChg>
    </pc:docChg>
  </pc:docChgLst>
  <pc:docChgLst>
    <pc:chgData name="Hoffman, Colby" userId="S::colby.hoffman@uconn.edu::aa4ec2c9-023c-419c-89c5-4c1d82f8fc8e" providerId="AD" clId="Web-{A9B31EC4-12C2-4E2F-ADD1-FCC9B7ECBEA6}"/>
    <pc:docChg chg="modSld">
      <pc:chgData name="Hoffman, Colby" userId="S::colby.hoffman@uconn.edu::aa4ec2c9-023c-419c-89c5-4c1d82f8fc8e" providerId="AD" clId="Web-{A9B31EC4-12C2-4E2F-ADD1-FCC9B7ECBEA6}" dt="2022-04-12T20:59:40.135" v="186"/>
      <pc:docMkLst>
        <pc:docMk/>
      </pc:docMkLst>
      <pc:sldChg chg="modSp">
        <pc:chgData name="Hoffman, Colby" userId="S::colby.hoffman@uconn.edu::aa4ec2c9-023c-419c-89c5-4c1d82f8fc8e" providerId="AD" clId="Web-{A9B31EC4-12C2-4E2F-ADD1-FCC9B7ECBEA6}" dt="2022-04-12T20:59:40.135" v="186"/>
        <pc:sldMkLst>
          <pc:docMk/>
          <pc:sldMk cId="0" sldId="257"/>
        </pc:sldMkLst>
        <pc:spChg chg="mod">
          <ac:chgData name="Hoffman, Colby" userId="S::colby.hoffman@uconn.edu::aa4ec2c9-023c-419c-89c5-4c1d82f8fc8e" providerId="AD" clId="Web-{A9B31EC4-12C2-4E2F-ADD1-FCC9B7ECBEA6}" dt="2022-04-12T20:58:12.259" v="138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Hoffman, Colby" userId="S::colby.hoffman@uconn.edu::aa4ec2c9-023c-419c-89c5-4c1d82f8fc8e" providerId="AD" clId="Web-{A9B31EC4-12C2-4E2F-ADD1-FCC9B7ECBEA6}" dt="2022-04-12T20:56:44.397" v="61" actId="14100"/>
          <ac:spMkLst>
            <pc:docMk/>
            <pc:sldMk cId="0" sldId="257"/>
            <ac:spMk id="34" creationId="{00000000-0000-0000-0000-000000000000}"/>
          </ac:spMkLst>
        </pc:spChg>
        <pc:spChg chg="mod">
          <ac:chgData name="Hoffman, Colby" userId="S::colby.hoffman@uconn.edu::aa4ec2c9-023c-419c-89c5-4c1d82f8fc8e" providerId="AD" clId="Web-{A9B31EC4-12C2-4E2F-ADD1-FCC9B7ECBEA6}" dt="2022-04-12T20:53:07.018" v="1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Hoffman, Colby" userId="S::colby.hoffman@uconn.edu::aa4ec2c9-023c-419c-89c5-4c1d82f8fc8e" providerId="AD" clId="Web-{A9B31EC4-12C2-4E2F-ADD1-FCC9B7ECBEA6}" dt="2022-04-12T20:57:00.195" v="64" actId="14100"/>
          <ac:spMkLst>
            <pc:docMk/>
            <pc:sldMk cId="0" sldId="257"/>
            <ac:spMk id="40" creationId="{00000000-0000-0000-0000-000000000000}"/>
          </ac:spMkLst>
        </pc:spChg>
        <pc:grpChg chg="mod">
          <ac:chgData name="Hoffman, Colby" userId="S::colby.hoffman@uconn.edu::aa4ec2c9-023c-419c-89c5-4c1d82f8fc8e" providerId="AD" clId="Web-{A9B31EC4-12C2-4E2F-ADD1-FCC9B7ECBEA6}" dt="2022-04-12T20:58:16.587" v="139" actId="14100"/>
          <ac:grpSpMkLst>
            <pc:docMk/>
            <pc:sldMk cId="0" sldId="257"/>
            <ac:grpSpMk id="32" creationId="{00000000-0000-0000-0000-000000000000}"/>
          </ac:grpSpMkLst>
        </pc:grpChg>
        <pc:grpChg chg="mod">
          <ac:chgData name="Hoffman, Colby" userId="S::colby.hoffman@uconn.edu::aa4ec2c9-023c-419c-89c5-4c1d82f8fc8e" providerId="AD" clId="Web-{A9B31EC4-12C2-4E2F-ADD1-FCC9B7ECBEA6}" dt="2022-04-12T20:58:19.696" v="140" actId="14100"/>
          <ac:grpSpMkLst>
            <pc:docMk/>
            <pc:sldMk cId="0" sldId="257"/>
            <ac:grpSpMk id="38" creationId="{00000000-0000-0000-0000-000000000000}"/>
          </ac:grpSpMkLst>
        </pc:grpChg>
        <pc:graphicFrameChg chg="mod modGraphic">
          <ac:chgData name="Hoffman, Colby" userId="S::colby.hoffman@uconn.edu::aa4ec2c9-023c-419c-89c5-4c1d82f8fc8e" providerId="AD" clId="Web-{A9B31EC4-12C2-4E2F-ADD1-FCC9B7ECBEA6}" dt="2022-04-12T20:59:40.135" v="186"/>
          <ac:graphicFrameMkLst>
            <pc:docMk/>
            <pc:sldMk cId="0" sldId="257"/>
            <ac:graphicFrameMk id="35" creationId="{00000000-0000-0000-0000-000000000000}"/>
          </ac:graphicFrameMkLst>
        </pc:graphicFrameChg>
      </pc:sldChg>
    </pc:docChg>
  </pc:docChgLst>
  <pc:docChgLst>
    <pc:chgData name="Hoffman, Colby" userId="S::colby.hoffman@uconn.edu::aa4ec2c9-023c-419c-89c5-4c1d82f8fc8e" providerId="AD" clId="Web-{0C7B94C6-A1A0-4AAE-A072-0B6DF05693D7}"/>
    <pc:docChg chg="modSld">
      <pc:chgData name="Hoffman, Colby" userId="S::colby.hoffman@uconn.edu::aa4ec2c9-023c-419c-89c5-4c1d82f8fc8e" providerId="AD" clId="Web-{0C7B94C6-A1A0-4AAE-A072-0B6DF05693D7}" dt="2022-04-12T21:21:25.161" v="271"/>
      <pc:docMkLst>
        <pc:docMk/>
      </pc:docMkLst>
      <pc:sldChg chg="modSp">
        <pc:chgData name="Hoffman, Colby" userId="S::colby.hoffman@uconn.edu::aa4ec2c9-023c-419c-89c5-4c1d82f8fc8e" providerId="AD" clId="Web-{0C7B94C6-A1A0-4AAE-A072-0B6DF05693D7}" dt="2022-04-12T21:21:25.161" v="271"/>
        <pc:sldMkLst>
          <pc:docMk/>
          <pc:sldMk cId="0" sldId="257"/>
        </pc:sldMkLst>
        <pc:spChg chg="mod">
          <ac:chgData name="Hoffman, Colby" userId="S::colby.hoffman@uconn.edu::aa4ec2c9-023c-419c-89c5-4c1d82f8fc8e" providerId="AD" clId="Web-{0C7B94C6-A1A0-4AAE-A072-0B6DF05693D7}" dt="2022-04-12T21:17:13.974" v="231" actId="20577"/>
          <ac:spMkLst>
            <pc:docMk/>
            <pc:sldMk cId="0" sldId="257"/>
            <ac:spMk id="20" creationId="{00000000-0000-0000-0000-000000000000}"/>
          </ac:spMkLst>
        </pc:spChg>
        <pc:spChg chg="mod">
          <ac:chgData name="Hoffman, Colby" userId="S::colby.hoffman@uconn.edu::aa4ec2c9-023c-419c-89c5-4c1d82f8fc8e" providerId="AD" clId="Web-{0C7B94C6-A1A0-4AAE-A072-0B6DF05693D7}" dt="2022-04-12T21:06:41.637" v="172" actId="14100"/>
          <ac:spMkLst>
            <pc:docMk/>
            <pc:sldMk cId="0" sldId="257"/>
            <ac:spMk id="26" creationId="{00000000-0000-0000-0000-000000000000}"/>
          </ac:spMkLst>
        </pc:spChg>
        <pc:spChg chg="mod">
          <ac:chgData name="Hoffman, Colby" userId="S::colby.hoffman@uconn.edu::aa4ec2c9-023c-419c-89c5-4c1d82f8fc8e" providerId="AD" clId="Web-{0C7B94C6-A1A0-4AAE-A072-0B6DF05693D7}" dt="2022-04-12T21:06:45.200" v="173" actId="14100"/>
          <ac:spMkLst>
            <pc:docMk/>
            <pc:sldMk cId="0" sldId="257"/>
            <ac:spMk id="27" creationId="{00000000-0000-0000-0000-000000000000}"/>
          </ac:spMkLst>
        </pc:spChg>
        <pc:spChg chg="mod">
          <ac:chgData name="Hoffman, Colby" userId="S::colby.hoffman@uconn.edu::aa4ec2c9-023c-419c-89c5-4c1d82f8fc8e" providerId="AD" clId="Web-{0C7B94C6-A1A0-4AAE-A072-0B6DF05693D7}" dt="2022-04-12T21:11:11.373" v="215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Hoffman, Colby" userId="S::colby.hoffman@uconn.edu::aa4ec2c9-023c-419c-89c5-4c1d82f8fc8e" providerId="AD" clId="Web-{0C7B94C6-A1A0-4AAE-A072-0B6DF05693D7}" dt="2022-04-12T21:02:35.075" v="48" actId="20577"/>
          <ac:spMkLst>
            <pc:docMk/>
            <pc:sldMk cId="0" sldId="257"/>
            <ac:spMk id="33" creationId="{00000000-0000-0000-0000-000000000000}"/>
          </ac:spMkLst>
        </pc:spChg>
        <pc:spChg chg="mod">
          <ac:chgData name="Hoffman, Colby" userId="S::colby.hoffman@uconn.edu::aa4ec2c9-023c-419c-89c5-4c1d82f8fc8e" providerId="AD" clId="Web-{0C7B94C6-A1A0-4AAE-A072-0B6DF05693D7}" dt="2022-04-12T21:18:50.636" v="233" actId="20577"/>
          <ac:spMkLst>
            <pc:docMk/>
            <pc:sldMk cId="0" sldId="257"/>
            <ac:spMk id="39" creationId="{00000000-0000-0000-0000-000000000000}"/>
          </ac:spMkLst>
        </pc:spChg>
        <pc:grpChg chg="mod">
          <ac:chgData name="Hoffman, Colby" userId="S::colby.hoffman@uconn.edu::aa4ec2c9-023c-419c-89c5-4c1d82f8fc8e" providerId="AD" clId="Web-{0C7B94C6-A1A0-4AAE-A072-0B6DF05693D7}" dt="2022-04-12T21:07:31.312" v="174" actId="14100"/>
          <ac:grpSpMkLst>
            <pc:docMk/>
            <pc:sldMk cId="0" sldId="257"/>
            <ac:grpSpMk id="32" creationId="{00000000-0000-0000-0000-000000000000}"/>
          </ac:grpSpMkLst>
        </pc:grpChg>
        <pc:graphicFrameChg chg="mod modGraphic">
          <ac:chgData name="Hoffman, Colby" userId="S::colby.hoffman@uconn.edu::aa4ec2c9-023c-419c-89c5-4c1d82f8fc8e" providerId="AD" clId="Web-{0C7B94C6-A1A0-4AAE-A072-0B6DF05693D7}" dt="2022-04-12T21:20:44.534" v="249"/>
          <ac:graphicFrameMkLst>
            <pc:docMk/>
            <pc:sldMk cId="0" sldId="257"/>
            <ac:graphicFrameMk id="35" creationId="{00000000-0000-0000-0000-000000000000}"/>
          </ac:graphicFrameMkLst>
        </pc:graphicFrameChg>
        <pc:graphicFrameChg chg="mod modGraphic">
          <ac:chgData name="Hoffman, Colby" userId="S::colby.hoffman@uconn.edu::aa4ec2c9-023c-419c-89c5-4c1d82f8fc8e" providerId="AD" clId="Web-{0C7B94C6-A1A0-4AAE-A072-0B6DF05693D7}" dt="2022-04-12T21:21:25.161" v="271"/>
          <ac:graphicFrameMkLst>
            <pc:docMk/>
            <pc:sldMk cId="0" sldId="257"/>
            <ac:graphicFrameMk id="3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DB25-D083-9F40-8DF8-97B057C5D7D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554F-F490-074E-A592-B56CE868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554F-F490-074E-A592-B56CE8689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409193" y="291352"/>
            <a:ext cx="7991475" cy="480132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Project Update: Team #2 / UCONNIC Induction Submission 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913966"/>
            <a:ext cx="2779418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>
                <a:latin typeface="SwissReSans" pitchFamily="34" charset="0"/>
              </a:rPr>
              <a:t>Sponsor: Allen Nobody</a:t>
            </a:r>
            <a:endParaRPr lang="en-GB" sz="100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2723" y="919434"/>
            <a:ext cx="3206755" cy="246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Project Manager: Akshay </a:t>
            </a:r>
            <a:r>
              <a:rPr lang="en-GB" sz="1000" b="1">
                <a:latin typeface="SwissReSans" pitchFamily="34" charset="0"/>
              </a:rPr>
              <a:t>Raj Pallerla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200" y="913966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>
                <a:latin typeface="SwissReSans" pitchFamily="34" charset="0"/>
              </a:rPr>
              <a:t>Data as of: 6 November 2022</a:t>
            </a:r>
            <a:endParaRPr lang="en-GB" sz="1000">
              <a:latin typeface="SwissReSans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1520" y="1273036"/>
            <a:ext cx="6048672" cy="1703886"/>
            <a:chOff x="-1116632" y="216348"/>
            <a:chExt cx="3312368" cy="1284370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037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The OCR tool for data scrubbing is working as expected with accuracy of 98%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The overall desired accuracy of the model has not been achieved yet</a:t>
              </a: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Five out of the twenty fields have demonstrated an accuracy of over 90%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Eight out of twenty fields have demonstrated an accuracy between 75% and 90%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Six out of twenty fields have demonstrated an accuracy of over 50% and 75%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UCONNIC SMEs have been consulted to assess the model 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The model is subjected to its final iteration of training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training model is subjected to its first iteration</a:t>
              </a:r>
              <a:endParaRPr lang="en-GB" sz="1000">
                <a:solidFill>
                  <a:schemeClr val="tx1"/>
                </a:solidFill>
                <a:latin typeface="SwissReSans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/>
              </a:endParaRP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>
                  <a:solidFill>
                    <a:schemeClr val="tx1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088" y="2998798"/>
            <a:ext cx="2988000" cy="1652030"/>
            <a:chOff x="-1116632" y="234820"/>
            <a:chExt cx="3312368" cy="1158625"/>
          </a:xfrm>
        </p:grpSpPr>
        <p:sp>
          <p:nvSpPr>
            <p:cNvPr id="33" name="Rectangle 32"/>
            <p:cNvSpPr/>
            <p:nvPr/>
          </p:nvSpPr>
          <p:spPr>
            <a:xfrm>
              <a:off x="-1116632" y="471909"/>
              <a:ext cx="3312000" cy="921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Three out of four iterations of training for the model were completed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Accuracy of more than 90% for 5 fields achieved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/>
              </a:endParaRPr>
            </a:p>
            <a:p>
              <a:pPr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US">
                <a:solidFill>
                  <a:schemeClr val="tx1"/>
                </a:solidFill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/>
              </a:endParaRP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632" y="23482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>
                  <a:solidFill>
                    <a:schemeClr val="tx1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89182"/>
              </p:ext>
            </p:extLst>
          </p:nvPr>
        </p:nvGraphicFramePr>
        <p:xfrm>
          <a:off x="6372201" y="1273036"/>
          <a:ext cx="2448271" cy="2287361"/>
        </p:xfrm>
        <a:graphic>
          <a:graphicData uri="http://schemas.openxmlformats.org/drawingml/2006/table">
            <a:tbl>
              <a:tblPr firstRow="1"/>
              <a:tblGrid>
                <a:gridCol w="13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>
                        <a:solidFill>
                          <a:schemeClr val="tx1"/>
                        </a:solidFill>
                        <a:latin typeface="SwissReSans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Wingdings 3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Wingdings 3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Wingdings 3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  <a:endParaRPr lang="en-GB" sz="1000" b="1" i="0" u="none" strike="noStrike" kern="1200" noProof="0">
                        <a:solidFill>
                          <a:schemeClr val="tx1"/>
                        </a:solidFill>
                        <a:latin typeface="Wingdings 3"/>
                        <a:sym typeface="Wingdings 3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0" u="none" strike="noStrike" kern="1200" noProof="0">
                          <a:latin typeface="Wingdings 3"/>
                          <a:sym typeface="Wingdings 3"/>
                        </a:rPr>
                        <a:t>(</a:t>
                      </a:r>
                      <a:endParaRPr lang="en-GB" sz="1600" b="1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Wingdings 3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Wingdings 3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57293"/>
              </p:ext>
            </p:extLst>
          </p:nvPr>
        </p:nvGraphicFramePr>
        <p:xfrm>
          <a:off x="250413" y="4669131"/>
          <a:ext cx="6048672" cy="1895040"/>
        </p:xfrm>
        <a:graphic>
          <a:graphicData uri="http://schemas.openxmlformats.org/drawingml/2006/table">
            <a:tbl>
              <a:tblPr firstRow="1"/>
              <a:tblGrid>
                <a:gridCol w="36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30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>
                        <a:solidFill>
                          <a:schemeClr val="tx1"/>
                        </a:solidFill>
                        <a:latin typeface="SwissReSans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Model not accurately trained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Final iteration of training to be completed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The Exposure field has a low accuracy (31%) after the third iteration of training</a:t>
                      </a:r>
                      <a:endParaRPr lang="en-GB" sz="1000" b="0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Do not consider the Exposure field for machine learning entry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Employee/End User Training Failure </a:t>
                      </a:r>
                      <a:endParaRPr lang="en-GB" sz="1000" b="0" kern="120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Identify the problem with employees and change in training material if required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UCONNIC system integration failure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Communicate the system requirements and make experts available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12192" y="2993330"/>
            <a:ext cx="2988000" cy="1657498"/>
            <a:chOff x="-1116632" y="151819"/>
            <a:chExt cx="3312000" cy="1221333"/>
          </a:xfrm>
        </p:grpSpPr>
        <p:sp>
          <p:nvSpPr>
            <p:cNvPr id="39" name="Rectangle 38"/>
            <p:cNvSpPr/>
            <p:nvPr/>
          </p:nvSpPr>
          <p:spPr>
            <a:xfrm>
              <a:off x="-1116632" y="401740"/>
              <a:ext cx="3312000" cy="971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Complete the final iteration of training for the model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Assess the final model with UCONNIC SMEs</a:t>
              </a: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Validate and test the final model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Train Genpact Users </a:t>
              </a:r>
              <a:endParaRPr lang="en-GB">
                <a:solidFill>
                  <a:schemeClr val="tx1"/>
                </a:solidFill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Integrate final model </a:t>
              </a: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>
                <a:solidFill>
                  <a:schemeClr val="tx1"/>
                </a:solidFill>
                <a:latin typeface="SwissRe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151819"/>
              <a:ext cx="3312000" cy="265639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>
                  <a:solidFill>
                    <a:schemeClr val="tx1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72200" y="3590411"/>
            <a:ext cx="2448272" cy="2973762"/>
            <a:chOff x="-1116632" y="234820"/>
            <a:chExt cx="3312000" cy="1245089"/>
          </a:xfrm>
        </p:grpSpPr>
        <p:sp>
          <p:nvSpPr>
            <p:cNvPr id="20" name="Rectangle 19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>
                  <a:solidFill>
                    <a:schemeClr val="tx1"/>
                  </a:solidFill>
                  <a:latin typeface="SwissReSans"/>
                </a:rPr>
                <a:t>We are on track to have 95% accuracy of at least 7 of the 20 fields without any changes in budget or time, otherwise we may need to implement a change control regarding either budget, time, or both. Is having 7 fields acceptable by Allan or should we implement the change?</a:t>
              </a: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>
                  <a:solidFill>
                    <a:schemeClr val="tx1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789c58-f4ef-4abc-a0a5-930ab3ad1df9">
      <Terms xmlns="http://schemas.microsoft.com/office/infopath/2007/PartnerControls"/>
    </lcf76f155ced4ddcb4097134ff3c332f>
    <TaxCatchAll xmlns="ddfc7b28-e5fc-4493-9c6d-dc180aa61c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6379448237A44BBBCA060AB816BAB" ma:contentTypeVersion="10" ma:contentTypeDescription="Create a new document." ma:contentTypeScope="" ma:versionID="16c7e983b41d4afd27e475ce3e69e634">
  <xsd:schema xmlns:xsd="http://www.w3.org/2001/XMLSchema" xmlns:xs="http://www.w3.org/2001/XMLSchema" xmlns:p="http://schemas.microsoft.com/office/2006/metadata/properties" xmlns:ns2="24789c58-f4ef-4abc-a0a5-930ab3ad1df9" xmlns:ns3="ddfc7b28-e5fc-4493-9c6d-dc180aa61c28" targetNamespace="http://schemas.microsoft.com/office/2006/metadata/properties" ma:root="true" ma:fieldsID="cf7efdd13c02b451abda13108013a13c" ns2:_="" ns3:_="">
    <xsd:import namespace="24789c58-f4ef-4abc-a0a5-930ab3ad1df9"/>
    <xsd:import namespace="ddfc7b28-e5fc-4493-9c6d-dc180aa61c2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9c58-f4ef-4abc-a0a5-930ab3ad1df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e6962ab-0744-46a3-9e0f-3fe952fbdf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c7b28-e5fc-4493-9c6d-dc180aa61c2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618c202-84b4-48f8-a17b-60644501470a}" ma:internalName="TaxCatchAll" ma:showField="CatchAllData" ma:web="ddfc7b28-e5fc-4493-9c6d-dc180aa61c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37BDE-EFE6-4619-BB3C-925EFD924480}">
  <ds:schemaRefs>
    <ds:schemaRef ds:uri="24789c58-f4ef-4abc-a0a5-930ab3ad1df9"/>
    <ds:schemaRef ds:uri="ddfc7b28-e5fc-4493-9c6d-dc180aa61c2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300790-D9B2-41F9-9CE1-D14DF8C04368}">
  <ds:schemaRefs>
    <ds:schemaRef ds:uri="24789c58-f4ef-4abc-a0a5-930ab3ad1df9"/>
    <ds:schemaRef ds:uri="ddfc7b28-e5fc-4493-9c6d-dc180aa61c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86B452-66AD-435B-8CAA-A2D337051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SwissReSans</vt:lpstr>
      <vt:lpstr>Wingdings</vt:lpstr>
      <vt:lpstr>Wingdings 3</vt:lpstr>
      <vt:lpstr>Office Theme</vt:lpstr>
      <vt:lpstr>Project Update: Team #2 / UCONNIC Induction Submission Project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Pallerla, Akshay Raj</cp:lastModifiedBy>
  <cp:revision>2</cp:revision>
  <dcterms:created xsi:type="dcterms:W3CDTF">2014-09-08T01:15:23Z</dcterms:created>
  <dcterms:modified xsi:type="dcterms:W3CDTF">2023-10-13T13:12:00Z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0x01010063D6379448237A44BBBCA060AB816BAB</vt:lpwstr>
  </property>
  <property fmtid="{D5CDD505-2E9C-101B-9397-08002B2CF9AE}" pid="3" name="MediaServiceImageTags">
    <vt:lpwstr/>
  </property>
</Properties>
</file>