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403F-E9AC-455A-A418-5FB66546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A5C3-877C-40D4-BDD2-74A93FEC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E3AC-159C-42C9-9099-C7325881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10B4-4EF4-41E1-AD44-7F4E079C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740C-4353-4F81-8C95-F3268B74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2685-D47B-4395-82FC-18EFBA07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9FB48-FF10-48CE-BD68-95AEC3E4F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F96F-8913-4DE6-8C72-2A1876C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CD7F-74E8-4E04-AF44-B6CEEDE0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A2B0-BB06-4A9C-8417-A2A6D7C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D0948-03CF-41BB-91FE-F5790FFED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288BE-9D7A-48DB-BCA2-24C455E65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929E-777E-4466-8851-497137C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2067-89CE-45CA-9A63-73070A27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D189-2824-4C0E-9E53-34180FE8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28A2-ADD2-4808-83F4-C7BE4234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8531-F6CF-4787-BE94-ED092F27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EDEE-E87A-493A-9A25-2C005930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D12B-BCD8-4675-9673-08ED6872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24BE-DFCC-4937-A43E-FF3E693D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F37B-CD34-406C-828B-F99EEB4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AE1B-FFDE-4AD0-AEC4-BBF23028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D1E7-DAD8-40FD-8555-D5F6C7E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50A2-ACCB-453D-90CD-919C3A5C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6FFC-FA16-4E5C-88AA-3A3371A9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B2BA-C6A6-454E-9792-19FCA0E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6C24-BC5B-46B6-AD69-0683AECF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BE35-F4D1-4347-870A-2C499D46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F21D-33B2-428B-AAE3-D2E56F4B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83B1B-D7A2-4758-9371-E0435917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930A7-3F88-4A5F-9C61-16D2832E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CCB-6EBE-4F3D-AA53-0F47AF5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15D6-8B66-4563-8043-49F4AA35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4CF33-0E01-44DD-BAEE-84A62C4F7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40DD0-7CAA-4420-825F-78B5195C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154AD-4DDC-4023-9EFD-8162E8315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4C78-63B2-4A67-AF03-D461DCD4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2BC8D-E308-456A-8D34-10B44AC1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44072-AC43-4822-831B-8BD49770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F97C-A36F-4C7A-9B6B-6DF99274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78743-DE62-4FC6-961C-F5CDC594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D7170-37DF-4D1E-8142-12B60723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A9CBE-DF5F-4CCF-A148-4EECA3BA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2E14D-20D9-4749-ABF2-45BB7F5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3EC83-4681-4935-93F2-D191534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F2C5E-526D-475B-8309-E23C525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7004-A7F4-4043-9CE9-8C0CF833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35B3-E335-460E-AF92-1C8A22FE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673D-EF9F-4B4A-912E-0896FE07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14F1-D4F1-4BEE-AC73-7CDE7DB2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DDF2-8B51-4D19-A540-5F1AC0B8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38E5-54C8-46FD-A4F0-E6013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071-C27D-41CC-A533-6FD64A5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4DBF0-0D81-407E-8046-67C63722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8F08-674F-4A6F-A32C-B4D700E4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818E6-6DBA-4A30-AD78-E4609758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33B92-325A-4D99-BD33-840301A5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9F279-4DDF-4CEB-A25D-D94D3237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7330C-7B5A-4105-B454-4D99B92F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C786-558F-4BAE-BD3B-8734A329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F35C-889E-4D22-990D-2E558B97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A7C7-556E-498C-BF74-82DF8BD0C75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551B-5725-4A3E-80FF-A36AE6D11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8A07-6666-4765-9596-2F01574DC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707A-BEE3-4B35-AAB8-B8038444D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2A31FAF-5BA2-4949-8288-9BFF5AA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1"/>
            <a:ext cx="12192000" cy="66865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CEF4AA-BDCB-47B1-8C80-9238C6484DC9}"/>
              </a:ext>
            </a:extLst>
          </p:cNvPr>
          <p:cNvCxnSpPr>
            <a:cxnSpLocks/>
          </p:cNvCxnSpPr>
          <p:nvPr/>
        </p:nvCxnSpPr>
        <p:spPr>
          <a:xfrm>
            <a:off x="419878" y="2649894"/>
            <a:ext cx="0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1CB49F-BF05-4731-A9C5-DC73E97723B9}"/>
              </a:ext>
            </a:extLst>
          </p:cNvPr>
          <p:cNvCxnSpPr>
            <a:cxnSpLocks/>
          </p:cNvCxnSpPr>
          <p:nvPr/>
        </p:nvCxnSpPr>
        <p:spPr>
          <a:xfrm>
            <a:off x="2802294" y="2604796"/>
            <a:ext cx="0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A5C4AF-2E49-4534-ADA7-A343DC2893C2}"/>
              </a:ext>
            </a:extLst>
          </p:cNvPr>
          <p:cNvCxnSpPr>
            <a:cxnSpLocks/>
          </p:cNvCxnSpPr>
          <p:nvPr/>
        </p:nvCxnSpPr>
        <p:spPr>
          <a:xfrm>
            <a:off x="4851919" y="5529943"/>
            <a:ext cx="3110" cy="51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F0E646-E3F6-4ED3-9368-FBCE793B8A0B}"/>
              </a:ext>
            </a:extLst>
          </p:cNvPr>
          <p:cNvCxnSpPr>
            <a:cxnSpLocks/>
          </p:cNvCxnSpPr>
          <p:nvPr/>
        </p:nvCxnSpPr>
        <p:spPr>
          <a:xfrm>
            <a:off x="7165910" y="2589245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F29B9D-64B3-46C5-AB4F-203024320EE9}"/>
              </a:ext>
            </a:extLst>
          </p:cNvPr>
          <p:cNvCxnSpPr>
            <a:cxnSpLocks/>
          </p:cNvCxnSpPr>
          <p:nvPr/>
        </p:nvCxnSpPr>
        <p:spPr>
          <a:xfrm>
            <a:off x="4855029" y="4584441"/>
            <a:ext cx="0" cy="45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B1C01-5DD4-48A5-8CCE-AC5200BBDF9C}"/>
              </a:ext>
            </a:extLst>
          </p:cNvPr>
          <p:cNvCxnSpPr>
            <a:cxnSpLocks/>
          </p:cNvCxnSpPr>
          <p:nvPr/>
        </p:nvCxnSpPr>
        <p:spPr>
          <a:xfrm>
            <a:off x="4926564" y="3609392"/>
            <a:ext cx="0" cy="4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72E46-7945-4D1B-8724-07BDB0F62F10}"/>
              </a:ext>
            </a:extLst>
          </p:cNvPr>
          <p:cNvCxnSpPr>
            <a:cxnSpLocks/>
          </p:cNvCxnSpPr>
          <p:nvPr/>
        </p:nvCxnSpPr>
        <p:spPr>
          <a:xfrm>
            <a:off x="4926564" y="2589245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AA87C-F951-45E7-9D98-9520B78E2541}"/>
              </a:ext>
            </a:extLst>
          </p:cNvPr>
          <p:cNvCxnSpPr>
            <a:cxnSpLocks/>
          </p:cNvCxnSpPr>
          <p:nvPr/>
        </p:nvCxnSpPr>
        <p:spPr>
          <a:xfrm>
            <a:off x="2727649" y="4584441"/>
            <a:ext cx="0" cy="45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5E8C2B-1D7C-4828-95C0-D322AF46B36E}"/>
              </a:ext>
            </a:extLst>
          </p:cNvPr>
          <p:cNvCxnSpPr>
            <a:cxnSpLocks/>
          </p:cNvCxnSpPr>
          <p:nvPr/>
        </p:nvCxnSpPr>
        <p:spPr>
          <a:xfrm>
            <a:off x="2802294" y="3668486"/>
            <a:ext cx="0" cy="3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323E0A-2881-43BF-A4BE-C421195A9142}"/>
              </a:ext>
            </a:extLst>
          </p:cNvPr>
          <p:cNvCxnSpPr>
            <a:cxnSpLocks/>
          </p:cNvCxnSpPr>
          <p:nvPr/>
        </p:nvCxnSpPr>
        <p:spPr>
          <a:xfrm>
            <a:off x="7165910" y="3548743"/>
            <a:ext cx="0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CAD94-A91D-4534-8F4B-AA1F11D34ED5}"/>
              </a:ext>
            </a:extLst>
          </p:cNvPr>
          <p:cNvCxnSpPr>
            <a:cxnSpLocks/>
          </p:cNvCxnSpPr>
          <p:nvPr/>
        </p:nvCxnSpPr>
        <p:spPr>
          <a:xfrm>
            <a:off x="8665028" y="3593841"/>
            <a:ext cx="0" cy="5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05BCF5-403D-40CC-8277-CE66464F813C}"/>
              </a:ext>
            </a:extLst>
          </p:cNvPr>
          <p:cNvCxnSpPr>
            <a:cxnSpLocks/>
          </p:cNvCxnSpPr>
          <p:nvPr/>
        </p:nvCxnSpPr>
        <p:spPr>
          <a:xfrm>
            <a:off x="1184988" y="2108719"/>
            <a:ext cx="12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3127D1-E4F4-4CCF-8BA5-D218294D6C7B}"/>
              </a:ext>
            </a:extLst>
          </p:cNvPr>
          <p:cNvCxnSpPr>
            <a:cxnSpLocks/>
          </p:cNvCxnSpPr>
          <p:nvPr/>
        </p:nvCxnSpPr>
        <p:spPr>
          <a:xfrm flipH="1">
            <a:off x="8890518" y="2604796"/>
            <a:ext cx="1394926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0A26E4-5736-4435-AD4E-27764D6CF3D7}"/>
              </a:ext>
            </a:extLst>
          </p:cNvPr>
          <p:cNvCxnSpPr>
            <a:cxnSpLocks/>
          </p:cNvCxnSpPr>
          <p:nvPr/>
        </p:nvCxnSpPr>
        <p:spPr>
          <a:xfrm>
            <a:off x="8665028" y="4688633"/>
            <a:ext cx="0" cy="6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16F514-26DC-4B7C-934A-FBA83F506F09}"/>
              </a:ext>
            </a:extLst>
          </p:cNvPr>
          <p:cNvCxnSpPr>
            <a:cxnSpLocks/>
          </p:cNvCxnSpPr>
          <p:nvPr/>
        </p:nvCxnSpPr>
        <p:spPr>
          <a:xfrm>
            <a:off x="3278155" y="2121160"/>
            <a:ext cx="12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4D27D-09E1-4641-B552-7A094E88D319}"/>
              </a:ext>
            </a:extLst>
          </p:cNvPr>
          <p:cNvCxnSpPr>
            <a:cxnSpLocks/>
          </p:cNvCxnSpPr>
          <p:nvPr/>
        </p:nvCxnSpPr>
        <p:spPr>
          <a:xfrm flipH="1">
            <a:off x="1230086" y="2407298"/>
            <a:ext cx="1223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4CDB6A-7BB7-4DB5-8DE2-365D61B4939F}"/>
              </a:ext>
            </a:extLst>
          </p:cNvPr>
          <p:cNvCxnSpPr>
            <a:cxnSpLocks/>
          </p:cNvCxnSpPr>
          <p:nvPr/>
        </p:nvCxnSpPr>
        <p:spPr>
          <a:xfrm flipH="1">
            <a:off x="3498980" y="2407298"/>
            <a:ext cx="1194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7A84CA-9F3A-4393-933F-0ED4FABE7E7D}"/>
              </a:ext>
            </a:extLst>
          </p:cNvPr>
          <p:cNvCxnSpPr>
            <a:cxnSpLocks/>
          </p:cNvCxnSpPr>
          <p:nvPr/>
        </p:nvCxnSpPr>
        <p:spPr>
          <a:xfrm flipV="1">
            <a:off x="7787951" y="2108719"/>
            <a:ext cx="2205135" cy="1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D7253F-7193-4BA2-A070-C67E90512471}"/>
              </a:ext>
            </a:extLst>
          </p:cNvPr>
          <p:cNvCxnSpPr>
            <a:cxnSpLocks/>
          </p:cNvCxnSpPr>
          <p:nvPr/>
        </p:nvCxnSpPr>
        <p:spPr>
          <a:xfrm flipH="1">
            <a:off x="7787951" y="2407298"/>
            <a:ext cx="220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C94016-77F5-4F8A-8D13-6739AFDF50F8}"/>
              </a:ext>
            </a:extLst>
          </p:cNvPr>
          <p:cNvCxnSpPr>
            <a:cxnSpLocks/>
          </p:cNvCxnSpPr>
          <p:nvPr/>
        </p:nvCxnSpPr>
        <p:spPr>
          <a:xfrm flipV="1">
            <a:off x="9330612" y="4018384"/>
            <a:ext cx="257369" cy="4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7AF80-01C8-415F-8B12-7BF50BF4523C}"/>
              </a:ext>
            </a:extLst>
          </p:cNvPr>
          <p:cNvCxnSpPr>
            <a:cxnSpLocks/>
          </p:cNvCxnSpPr>
          <p:nvPr/>
        </p:nvCxnSpPr>
        <p:spPr>
          <a:xfrm>
            <a:off x="9330612" y="4441371"/>
            <a:ext cx="257369" cy="37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194B0A-57D1-4FEE-8237-49A426B0A8A3}"/>
              </a:ext>
            </a:extLst>
          </p:cNvPr>
          <p:cNvCxnSpPr>
            <a:cxnSpLocks/>
          </p:cNvCxnSpPr>
          <p:nvPr/>
        </p:nvCxnSpPr>
        <p:spPr>
          <a:xfrm flipV="1">
            <a:off x="9336054" y="5529943"/>
            <a:ext cx="251927" cy="2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E611E5-671C-4DD9-84B7-A31A790BA25F}"/>
              </a:ext>
            </a:extLst>
          </p:cNvPr>
          <p:cNvCxnSpPr>
            <a:cxnSpLocks/>
          </p:cNvCxnSpPr>
          <p:nvPr/>
        </p:nvCxnSpPr>
        <p:spPr>
          <a:xfrm>
            <a:off x="9330612" y="5744545"/>
            <a:ext cx="257369" cy="87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371B16-A5F5-4D50-B564-F21365A9631D}"/>
              </a:ext>
            </a:extLst>
          </p:cNvPr>
          <p:cNvCxnSpPr/>
          <p:nvPr/>
        </p:nvCxnSpPr>
        <p:spPr>
          <a:xfrm>
            <a:off x="10422294" y="4811486"/>
            <a:ext cx="634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D42458-606C-4D74-A638-329CDCD004DB}"/>
              </a:ext>
            </a:extLst>
          </p:cNvPr>
          <p:cNvCxnSpPr>
            <a:cxnSpLocks/>
          </p:cNvCxnSpPr>
          <p:nvPr/>
        </p:nvCxnSpPr>
        <p:spPr>
          <a:xfrm>
            <a:off x="10422294" y="6618514"/>
            <a:ext cx="155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ECF33F-4F6F-465A-82AB-547FA8E77957}"/>
              </a:ext>
            </a:extLst>
          </p:cNvPr>
          <p:cNvCxnSpPr>
            <a:cxnSpLocks/>
          </p:cNvCxnSpPr>
          <p:nvPr/>
        </p:nvCxnSpPr>
        <p:spPr>
          <a:xfrm>
            <a:off x="10310327" y="4018384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43A849-4767-4875-9B35-A8FEB983C633}"/>
              </a:ext>
            </a:extLst>
          </p:cNvPr>
          <p:cNvCxnSpPr>
            <a:cxnSpLocks/>
          </p:cNvCxnSpPr>
          <p:nvPr/>
        </p:nvCxnSpPr>
        <p:spPr>
          <a:xfrm flipH="1" flipV="1">
            <a:off x="11891089" y="4506686"/>
            <a:ext cx="48206" cy="21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1B9B9D-BF4F-4F2C-B1A1-E07A0369F328}"/>
              </a:ext>
            </a:extLst>
          </p:cNvPr>
          <p:cNvCxnSpPr>
            <a:cxnSpLocks/>
          </p:cNvCxnSpPr>
          <p:nvPr/>
        </p:nvCxnSpPr>
        <p:spPr>
          <a:xfrm>
            <a:off x="11056776" y="4811486"/>
            <a:ext cx="0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0D7CCD-3DBA-41CB-91BF-DFF12965FB77}"/>
              </a:ext>
            </a:extLst>
          </p:cNvPr>
          <p:cNvCxnSpPr>
            <a:cxnSpLocks/>
          </p:cNvCxnSpPr>
          <p:nvPr/>
        </p:nvCxnSpPr>
        <p:spPr>
          <a:xfrm>
            <a:off x="10422294" y="5635689"/>
            <a:ext cx="34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Pallerla, Akshay Raj</dc:creator>
  <cp:lastModifiedBy>Pallerla, Akshay Raj</cp:lastModifiedBy>
  <cp:revision>1</cp:revision>
  <dcterms:created xsi:type="dcterms:W3CDTF">2022-04-14T14:41:16Z</dcterms:created>
  <dcterms:modified xsi:type="dcterms:W3CDTF">2022-04-14T15:20:26Z</dcterms:modified>
</cp:coreProperties>
</file>