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61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7DC2"/>
    <a:srgbClr val="DC0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09" autoAdjust="0"/>
    <p:restoredTop sz="93719"/>
  </p:normalViewPr>
  <p:slideViewPr>
    <p:cSldViewPr snapToGrid="0">
      <p:cViewPr>
        <p:scale>
          <a:sx n="76" d="100"/>
          <a:sy n="76" d="100"/>
        </p:scale>
        <p:origin x="30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761107-3027-0940-95BA-92A789A220B2}" type="doc">
      <dgm:prSet loTypeId="urn:microsoft.com/office/officeart/2005/8/layout/process1" loCatId="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6768D17-008C-204E-96E0-28366E8038D6}">
      <dgm:prSet phldrT="[Text]" custT="1"/>
      <dgm:spPr>
        <a:solidFill>
          <a:srgbClr val="7F7F7F"/>
        </a:solidFill>
      </dgm:spPr>
      <dgm:t>
        <a:bodyPr anchor="ctr"/>
        <a:lstStyle/>
        <a:p>
          <a:pPr>
            <a:lnSpc>
              <a:spcPct val="100000"/>
            </a:lnSpc>
          </a:pPr>
          <a:r>
            <a:rPr lang="en-US" sz="1100" dirty="0">
              <a:latin typeface="DIN Alternate Bold"/>
              <a:cs typeface="DIN Alternate Bold"/>
            </a:rPr>
            <a:t>Educate with </a:t>
          </a:r>
          <a:r>
            <a:rPr lang="en-IN" sz="1100" dirty="0">
              <a:latin typeface="DIN Alternate Bold"/>
            </a:rPr>
            <a:t>Financial Learning</a:t>
          </a:r>
          <a:endParaRPr lang="en-US" sz="1100" dirty="0">
            <a:latin typeface="DIN Alternate Bold"/>
            <a:cs typeface="DIN Alternate Bold"/>
          </a:endParaRPr>
        </a:p>
      </dgm:t>
    </dgm:pt>
    <dgm:pt modelId="{9EC1A4AD-2A4B-1E4A-AE63-8DF2223D76A1}" type="sibTrans" cxnId="{11B36F42-C187-D549-BC48-0D158C049018}">
      <dgm:prSet custT="1"/>
      <dgm:spPr>
        <a:solidFill>
          <a:schemeClr val="bg1">
            <a:lumMod val="65000"/>
          </a:schemeClr>
        </a:solidFill>
      </dgm:spPr>
      <dgm:t>
        <a:bodyPr/>
        <a:lstStyle/>
        <a:p>
          <a:endParaRPr lang="en-US" sz="1100"/>
        </a:p>
      </dgm:t>
    </dgm:pt>
    <dgm:pt modelId="{83203158-A579-4D42-87DB-899A66928F7A}" type="parTrans" cxnId="{11B36F42-C187-D549-BC48-0D158C049018}">
      <dgm:prSet/>
      <dgm:spPr/>
      <dgm:t>
        <a:bodyPr/>
        <a:lstStyle/>
        <a:p>
          <a:endParaRPr lang="en-US" sz="4000"/>
        </a:p>
      </dgm:t>
    </dgm:pt>
    <dgm:pt modelId="{919003DC-093D-2C4B-A14A-88082A073B1D}">
      <dgm:prSet phldrT="[Text]" custT="1"/>
      <dgm:spPr>
        <a:solidFill>
          <a:schemeClr val="tx1">
            <a:lumMod val="50000"/>
            <a:lumOff val="50000"/>
          </a:schemeClr>
        </a:solidFill>
      </dgm:spPr>
      <dgm:t>
        <a:bodyPr anchor="ctr"/>
        <a:lstStyle/>
        <a:p>
          <a:pPr>
            <a:lnSpc>
              <a:spcPct val="100000"/>
            </a:lnSpc>
          </a:pPr>
          <a:r>
            <a:rPr lang="en-US" sz="1100" dirty="0">
              <a:latin typeface="DIN Alternate Bold"/>
              <a:cs typeface="DIN Alternate Bold"/>
            </a:rPr>
            <a:t>Already has Mutual Fund </a:t>
          </a:r>
        </a:p>
      </dgm:t>
    </dgm:pt>
    <dgm:pt modelId="{2AEBEFA6-62C5-254C-8EDB-1287351EF668}" type="sibTrans" cxnId="{776F342B-1E39-AE4D-890C-AFCA8E49C0B5}">
      <dgm:prSet custT="1"/>
      <dgm:spPr>
        <a:solidFill>
          <a:schemeClr val="bg1">
            <a:lumMod val="65000"/>
          </a:schemeClr>
        </a:solidFill>
      </dgm:spPr>
      <dgm:t>
        <a:bodyPr/>
        <a:lstStyle/>
        <a:p>
          <a:endParaRPr lang="en-US" sz="1100"/>
        </a:p>
      </dgm:t>
    </dgm:pt>
    <dgm:pt modelId="{41C00B4A-C066-954B-A490-06BB780ABA65}" type="parTrans" cxnId="{776F342B-1E39-AE4D-890C-AFCA8E49C0B5}">
      <dgm:prSet/>
      <dgm:spPr/>
      <dgm:t>
        <a:bodyPr/>
        <a:lstStyle/>
        <a:p>
          <a:endParaRPr lang="en-US" sz="4000"/>
        </a:p>
      </dgm:t>
    </dgm:pt>
    <dgm:pt modelId="{571BB44B-1457-6445-B7DD-0825E3540E04}">
      <dgm:prSet phldrT="[Text]" custT="1"/>
      <dgm:spPr>
        <a:solidFill>
          <a:srgbClr val="DC013B"/>
        </a:solidFill>
      </dgm:spPr>
      <dgm:t>
        <a:bodyPr anchor="ctr"/>
        <a:lstStyle/>
        <a:p>
          <a:pPr>
            <a:lnSpc>
              <a:spcPct val="100000"/>
            </a:lnSpc>
          </a:pPr>
          <a:r>
            <a:rPr lang="en-US" sz="1100" dirty="0">
              <a:latin typeface="DIN Alternate Bold"/>
              <a:cs typeface="DIN Alternate Bold"/>
            </a:rPr>
            <a:t>Initiated SIP</a:t>
          </a:r>
        </a:p>
      </dgm:t>
    </dgm:pt>
    <dgm:pt modelId="{C35BE30D-9951-5446-99D0-97B11B98F1F8}" type="parTrans" cxnId="{E16CA6D6-4EAD-FA43-8619-C9115D452A9D}">
      <dgm:prSet/>
      <dgm:spPr/>
      <dgm:t>
        <a:bodyPr/>
        <a:lstStyle/>
        <a:p>
          <a:endParaRPr lang="en-US" sz="4000"/>
        </a:p>
      </dgm:t>
    </dgm:pt>
    <dgm:pt modelId="{1EC07E17-F4F0-0649-9F5C-6E7EBC11DE86}" type="sibTrans" cxnId="{E16CA6D6-4EAD-FA43-8619-C9115D452A9D}">
      <dgm:prSet custT="1"/>
      <dgm:spPr>
        <a:solidFill>
          <a:srgbClr val="407DC2"/>
        </a:solidFill>
      </dgm:spPr>
      <dgm:t>
        <a:bodyPr/>
        <a:lstStyle/>
        <a:p>
          <a:endParaRPr lang="en-US" sz="1100"/>
        </a:p>
      </dgm:t>
    </dgm:pt>
    <dgm:pt modelId="{CBA186E2-B07C-844D-B923-98FD1F6C6A1C}">
      <dgm:prSet phldrT="[Text]" custT="1"/>
      <dgm:spPr>
        <a:solidFill>
          <a:srgbClr val="407DC2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sz="1100" dirty="0">
              <a:latin typeface="DIN Alternate Bold"/>
              <a:cs typeface="DIN Alternate Bold"/>
            </a:rPr>
            <a:t>Introduce Trade Racer Web</a:t>
          </a:r>
        </a:p>
      </dgm:t>
    </dgm:pt>
    <dgm:pt modelId="{F82016A9-53C9-2A44-BF2B-19C8FF619B54}" type="parTrans" cxnId="{CD5007A7-C15F-694C-B6A9-BA8FB0221145}">
      <dgm:prSet/>
      <dgm:spPr/>
      <dgm:t>
        <a:bodyPr/>
        <a:lstStyle/>
        <a:p>
          <a:endParaRPr lang="en-US" sz="4000"/>
        </a:p>
      </dgm:t>
    </dgm:pt>
    <dgm:pt modelId="{2BB422C9-D521-0341-9742-2B034FECE63F}" type="sibTrans" cxnId="{CD5007A7-C15F-694C-B6A9-BA8FB0221145}">
      <dgm:prSet/>
      <dgm:spPr/>
      <dgm:t>
        <a:bodyPr/>
        <a:lstStyle/>
        <a:p>
          <a:endParaRPr lang="en-US" sz="4000"/>
        </a:p>
      </dgm:t>
    </dgm:pt>
    <dgm:pt modelId="{F71B551F-DACB-44E2-A27B-6531334B8A55}">
      <dgm:prSet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sz="1100" dirty="0">
              <a:latin typeface="DIN Alternate Bold"/>
              <a:cs typeface="DIN Alternate Bold"/>
            </a:rPr>
            <a:t>Beginner</a:t>
          </a:r>
          <a:endParaRPr lang="en-IN" sz="1100" dirty="0">
            <a:latin typeface="DIN Alternate Bold"/>
            <a:cs typeface="DIN Alternate Bold"/>
          </a:endParaRPr>
        </a:p>
      </dgm:t>
    </dgm:pt>
    <dgm:pt modelId="{4091EC70-44A3-4A49-B6EF-CA28705DB9A2}" type="parTrans" cxnId="{0F01D487-0326-44BF-A3BB-2B238804CEA3}">
      <dgm:prSet/>
      <dgm:spPr/>
      <dgm:t>
        <a:bodyPr/>
        <a:lstStyle/>
        <a:p>
          <a:endParaRPr lang="en-IN"/>
        </a:p>
      </dgm:t>
    </dgm:pt>
    <dgm:pt modelId="{C7A4C569-DAE7-4B15-9BDF-12D6FF1B2ECE}" type="sibTrans" cxnId="{0F01D487-0326-44BF-A3BB-2B238804CEA3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endParaRPr lang="en-IN"/>
        </a:p>
      </dgm:t>
    </dgm:pt>
    <dgm:pt modelId="{C1A9CE6D-A821-FD40-AC09-9734517649C2}" type="pres">
      <dgm:prSet presAssocID="{63761107-3027-0940-95BA-92A789A220B2}" presName="Name0" presStyleCnt="0">
        <dgm:presLayoutVars>
          <dgm:dir/>
          <dgm:resizeHandles val="exact"/>
        </dgm:presLayoutVars>
      </dgm:prSet>
      <dgm:spPr/>
    </dgm:pt>
    <dgm:pt modelId="{1172A4D4-3B02-40C5-8C81-7E1928B113AE}" type="pres">
      <dgm:prSet presAssocID="{F71B551F-DACB-44E2-A27B-6531334B8A55}" presName="node" presStyleLbl="node1" presStyleIdx="0" presStyleCnt="5">
        <dgm:presLayoutVars>
          <dgm:bulletEnabled val="1"/>
        </dgm:presLayoutVars>
      </dgm:prSet>
      <dgm:spPr/>
    </dgm:pt>
    <dgm:pt modelId="{887A500B-98B6-4F15-B814-30784C578110}" type="pres">
      <dgm:prSet presAssocID="{C7A4C569-DAE7-4B15-9BDF-12D6FF1B2ECE}" presName="sibTrans" presStyleLbl="sibTrans2D1" presStyleIdx="0" presStyleCnt="4"/>
      <dgm:spPr/>
    </dgm:pt>
    <dgm:pt modelId="{757A0A79-7C98-4DA5-9B07-D735BB2DC7E6}" type="pres">
      <dgm:prSet presAssocID="{C7A4C569-DAE7-4B15-9BDF-12D6FF1B2ECE}" presName="connectorText" presStyleLbl="sibTrans2D1" presStyleIdx="0" presStyleCnt="4"/>
      <dgm:spPr/>
    </dgm:pt>
    <dgm:pt modelId="{CF330109-14C1-B741-9135-D47F4A8F3B5F}" type="pres">
      <dgm:prSet presAssocID="{919003DC-093D-2C4B-A14A-88082A073B1D}" presName="node" presStyleLbl="node1" presStyleIdx="1" presStyleCnt="5">
        <dgm:presLayoutVars>
          <dgm:bulletEnabled val="1"/>
        </dgm:presLayoutVars>
      </dgm:prSet>
      <dgm:spPr/>
    </dgm:pt>
    <dgm:pt modelId="{976B1253-77C6-6A43-BE4D-6295D4357308}" type="pres">
      <dgm:prSet presAssocID="{2AEBEFA6-62C5-254C-8EDB-1287351EF668}" presName="sibTrans" presStyleLbl="sibTrans2D1" presStyleIdx="1" presStyleCnt="4" custScaleX="84053" custScaleY="71852"/>
      <dgm:spPr/>
    </dgm:pt>
    <dgm:pt modelId="{B1AD81CB-4BB5-5446-A1CD-6606EDCEB83D}" type="pres">
      <dgm:prSet presAssocID="{2AEBEFA6-62C5-254C-8EDB-1287351EF668}" presName="connectorText" presStyleLbl="sibTrans2D1" presStyleIdx="1" presStyleCnt="4"/>
      <dgm:spPr/>
    </dgm:pt>
    <dgm:pt modelId="{C6453579-72A9-3F49-BC5B-26D1243B8648}" type="pres">
      <dgm:prSet presAssocID="{66768D17-008C-204E-96E0-28366E8038D6}" presName="node" presStyleLbl="node1" presStyleIdx="2" presStyleCnt="5">
        <dgm:presLayoutVars>
          <dgm:bulletEnabled val="1"/>
        </dgm:presLayoutVars>
      </dgm:prSet>
      <dgm:spPr/>
    </dgm:pt>
    <dgm:pt modelId="{5D5789DB-6448-5A4A-9010-F02BA872B049}" type="pres">
      <dgm:prSet presAssocID="{9EC1A4AD-2A4B-1E4A-AE63-8DF2223D76A1}" presName="sibTrans" presStyleLbl="sibTrans2D1" presStyleIdx="2" presStyleCnt="4" custScaleX="84053" custScaleY="71852"/>
      <dgm:spPr/>
    </dgm:pt>
    <dgm:pt modelId="{FBD92248-EE2B-434D-9E4A-D5F133A0801A}" type="pres">
      <dgm:prSet presAssocID="{9EC1A4AD-2A4B-1E4A-AE63-8DF2223D76A1}" presName="connectorText" presStyleLbl="sibTrans2D1" presStyleIdx="2" presStyleCnt="4"/>
      <dgm:spPr/>
    </dgm:pt>
    <dgm:pt modelId="{B66721CA-C7F0-2947-A42B-4C7EA8A21DD6}" type="pres">
      <dgm:prSet presAssocID="{571BB44B-1457-6445-B7DD-0825E3540E04}" presName="node" presStyleLbl="node1" presStyleIdx="3" presStyleCnt="5">
        <dgm:presLayoutVars>
          <dgm:bulletEnabled val="1"/>
        </dgm:presLayoutVars>
      </dgm:prSet>
      <dgm:spPr/>
    </dgm:pt>
    <dgm:pt modelId="{C1BAC8DE-77DD-3842-BB45-B5AA8DB1087A}" type="pres">
      <dgm:prSet presAssocID="{1EC07E17-F4F0-0649-9F5C-6E7EBC11DE86}" presName="sibTrans" presStyleLbl="sibTrans2D1" presStyleIdx="3" presStyleCnt="4" custScaleX="84053" custScaleY="71852"/>
      <dgm:spPr/>
    </dgm:pt>
    <dgm:pt modelId="{FE43FBF3-8D11-7A4D-806F-EC8B289ECDB9}" type="pres">
      <dgm:prSet presAssocID="{1EC07E17-F4F0-0649-9F5C-6E7EBC11DE86}" presName="connectorText" presStyleLbl="sibTrans2D1" presStyleIdx="3" presStyleCnt="4"/>
      <dgm:spPr/>
    </dgm:pt>
    <dgm:pt modelId="{89642BEC-B6CC-F944-B77D-93A0301A84F7}" type="pres">
      <dgm:prSet presAssocID="{CBA186E2-B07C-844D-B923-98FD1F6C6A1C}" presName="node" presStyleLbl="node1" presStyleIdx="4" presStyleCnt="5">
        <dgm:presLayoutVars>
          <dgm:bulletEnabled val="1"/>
        </dgm:presLayoutVars>
      </dgm:prSet>
      <dgm:spPr/>
    </dgm:pt>
  </dgm:ptLst>
  <dgm:cxnLst>
    <dgm:cxn modelId="{E202ED0A-13F1-224B-9E25-EC1EC5B13A64}" type="presOf" srcId="{63761107-3027-0940-95BA-92A789A220B2}" destId="{C1A9CE6D-A821-FD40-AC09-9734517649C2}" srcOrd="0" destOrd="0" presId="urn:microsoft.com/office/officeart/2005/8/layout/process1"/>
    <dgm:cxn modelId="{776F342B-1E39-AE4D-890C-AFCA8E49C0B5}" srcId="{63761107-3027-0940-95BA-92A789A220B2}" destId="{919003DC-093D-2C4B-A14A-88082A073B1D}" srcOrd="1" destOrd="0" parTransId="{41C00B4A-C066-954B-A490-06BB780ABA65}" sibTransId="{2AEBEFA6-62C5-254C-8EDB-1287351EF668}"/>
    <dgm:cxn modelId="{1EB15736-179D-6344-8C7F-5F387897EFDC}" type="presOf" srcId="{66768D17-008C-204E-96E0-28366E8038D6}" destId="{C6453579-72A9-3F49-BC5B-26D1243B8648}" srcOrd="0" destOrd="0" presId="urn:microsoft.com/office/officeart/2005/8/layout/process1"/>
    <dgm:cxn modelId="{360D245B-120B-684B-87F8-E408FE54747B}" type="presOf" srcId="{1EC07E17-F4F0-0649-9F5C-6E7EBC11DE86}" destId="{FE43FBF3-8D11-7A4D-806F-EC8B289ECDB9}" srcOrd="1" destOrd="0" presId="urn:microsoft.com/office/officeart/2005/8/layout/process1"/>
    <dgm:cxn modelId="{11B36F42-C187-D549-BC48-0D158C049018}" srcId="{63761107-3027-0940-95BA-92A789A220B2}" destId="{66768D17-008C-204E-96E0-28366E8038D6}" srcOrd="2" destOrd="0" parTransId="{83203158-A579-4D42-87DB-899A66928F7A}" sibTransId="{9EC1A4AD-2A4B-1E4A-AE63-8DF2223D76A1}"/>
    <dgm:cxn modelId="{52DE0647-5FBB-F949-8DDB-3EDDD5E718E0}" type="presOf" srcId="{C7A4C569-DAE7-4B15-9BDF-12D6FF1B2ECE}" destId="{887A500B-98B6-4F15-B814-30784C578110}" srcOrd="0" destOrd="0" presId="urn:microsoft.com/office/officeart/2005/8/layout/process1"/>
    <dgm:cxn modelId="{AA684056-563C-3F45-893B-FF79D85BC434}" type="presOf" srcId="{9EC1A4AD-2A4B-1E4A-AE63-8DF2223D76A1}" destId="{5D5789DB-6448-5A4A-9010-F02BA872B049}" srcOrd="0" destOrd="0" presId="urn:microsoft.com/office/officeart/2005/8/layout/process1"/>
    <dgm:cxn modelId="{48F56378-4C0D-8E44-B1AD-747B37BD6497}" type="presOf" srcId="{919003DC-093D-2C4B-A14A-88082A073B1D}" destId="{CF330109-14C1-B741-9135-D47F4A8F3B5F}" srcOrd="0" destOrd="0" presId="urn:microsoft.com/office/officeart/2005/8/layout/process1"/>
    <dgm:cxn modelId="{D2CF2686-4D92-E04F-800D-85C8C09158FF}" type="presOf" srcId="{1EC07E17-F4F0-0649-9F5C-6E7EBC11DE86}" destId="{C1BAC8DE-77DD-3842-BB45-B5AA8DB1087A}" srcOrd="0" destOrd="0" presId="urn:microsoft.com/office/officeart/2005/8/layout/process1"/>
    <dgm:cxn modelId="{0F01D487-0326-44BF-A3BB-2B238804CEA3}" srcId="{63761107-3027-0940-95BA-92A789A220B2}" destId="{F71B551F-DACB-44E2-A27B-6531334B8A55}" srcOrd="0" destOrd="0" parTransId="{4091EC70-44A3-4A49-B6EF-CA28705DB9A2}" sibTransId="{C7A4C569-DAE7-4B15-9BDF-12D6FF1B2ECE}"/>
    <dgm:cxn modelId="{CD5007A7-C15F-694C-B6A9-BA8FB0221145}" srcId="{63761107-3027-0940-95BA-92A789A220B2}" destId="{CBA186E2-B07C-844D-B923-98FD1F6C6A1C}" srcOrd="4" destOrd="0" parTransId="{F82016A9-53C9-2A44-BF2B-19C8FF619B54}" sibTransId="{2BB422C9-D521-0341-9742-2B034FECE63F}"/>
    <dgm:cxn modelId="{DA1A78AD-5B80-1F49-B657-ECED58A6CB5B}" type="presOf" srcId="{2AEBEFA6-62C5-254C-8EDB-1287351EF668}" destId="{B1AD81CB-4BB5-5446-A1CD-6606EDCEB83D}" srcOrd="1" destOrd="0" presId="urn:microsoft.com/office/officeart/2005/8/layout/process1"/>
    <dgm:cxn modelId="{87C70DC1-7660-4C42-AEA2-74988DB4A5A0}" type="presOf" srcId="{9EC1A4AD-2A4B-1E4A-AE63-8DF2223D76A1}" destId="{FBD92248-EE2B-434D-9E4A-D5F133A0801A}" srcOrd="1" destOrd="0" presId="urn:microsoft.com/office/officeart/2005/8/layout/process1"/>
    <dgm:cxn modelId="{D25BC9C2-4CFD-004F-BA25-32681FA02498}" type="presOf" srcId="{F71B551F-DACB-44E2-A27B-6531334B8A55}" destId="{1172A4D4-3B02-40C5-8C81-7E1928B113AE}" srcOrd="0" destOrd="0" presId="urn:microsoft.com/office/officeart/2005/8/layout/process1"/>
    <dgm:cxn modelId="{3E5CA9C7-484D-CF4E-A0A0-AAC7FA62F195}" type="presOf" srcId="{CBA186E2-B07C-844D-B923-98FD1F6C6A1C}" destId="{89642BEC-B6CC-F944-B77D-93A0301A84F7}" srcOrd="0" destOrd="0" presId="urn:microsoft.com/office/officeart/2005/8/layout/process1"/>
    <dgm:cxn modelId="{E16CA6D6-4EAD-FA43-8619-C9115D452A9D}" srcId="{63761107-3027-0940-95BA-92A789A220B2}" destId="{571BB44B-1457-6445-B7DD-0825E3540E04}" srcOrd="3" destOrd="0" parTransId="{C35BE30D-9951-5446-99D0-97B11B98F1F8}" sibTransId="{1EC07E17-F4F0-0649-9F5C-6E7EBC11DE86}"/>
    <dgm:cxn modelId="{BBB280EC-D9FB-6947-A0AD-362D1B54CA89}" type="presOf" srcId="{571BB44B-1457-6445-B7DD-0825E3540E04}" destId="{B66721CA-C7F0-2947-A42B-4C7EA8A21DD6}" srcOrd="0" destOrd="0" presId="urn:microsoft.com/office/officeart/2005/8/layout/process1"/>
    <dgm:cxn modelId="{793F62F3-904E-E24B-ABF5-B25C36307A2F}" type="presOf" srcId="{2AEBEFA6-62C5-254C-8EDB-1287351EF668}" destId="{976B1253-77C6-6A43-BE4D-6295D4357308}" srcOrd="0" destOrd="0" presId="urn:microsoft.com/office/officeart/2005/8/layout/process1"/>
    <dgm:cxn modelId="{F6F575F3-9B8A-C547-B3ED-8768E69E0861}" type="presOf" srcId="{C7A4C569-DAE7-4B15-9BDF-12D6FF1B2ECE}" destId="{757A0A79-7C98-4DA5-9B07-D735BB2DC7E6}" srcOrd="1" destOrd="0" presId="urn:microsoft.com/office/officeart/2005/8/layout/process1"/>
    <dgm:cxn modelId="{11ADB79A-6422-3148-970D-62D9F8046A2B}" type="presParOf" srcId="{C1A9CE6D-A821-FD40-AC09-9734517649C2}" destId="{1172A4D4-3B02-40C5-8C81-7E1928B113AE}" srcOrd="0" destOrd="0" presId="urn:microsoft.com/office/officeart/2005/8/layout/process1"/>
    <dgm:cxn modelId="{9C4E8DF5-5341-8745-8A3D-06E4A5F4D0FF}" type="presParOf" srcId="{C1A9CE6D-A821-FD40-AC09-9734517649C2}" destId="{887A500B-98B6-4F15-B814-30784C578110}" srcOrd="1" destOrd="0" presId="urn:microsoft.com/office/officeart/2005/8/layout/process1"/>
    <dgm:cxn modelId="{125E69F3-9395-FB49-92A4-44BD04F6CD1F}" type="presParOf" srcId="{887A500B-98B6-4F15-B814-30784C578110}" destId="{757A0A79-7C98-4DA5-9B07-D735BB2DC7E6}" srcOrd="0" destOrd="0" presId="urn:microsoft.com/office/officeart/2005/8/layout/process1"/>
    <dgm:cxn modelId="{9A1AF1EF-1761-C442-AF88-4AFE335A58E8}" type="presParOf" srcId="{C1A9CE6D-A821-FD40-AC09-9734517649C2}" destId="{CF330109-14C1-B741-9135-D47F4A8F3B5F}" srcOrd="2" destOrd="0" presId="urn:microsoft.com/office/officeart/2005/8/layout/process1"/>
    <dgm:cxn modelId="{79F03684-35C9-1445-A6C5-4CF378D1C961}" type="presParOf" srcId="{C1A9CE6D-A821-FD40-AC09-9734517649C2}" destId="{976B1253-77C6-6A43-BE4D-6295D4357308}" srcOrd="3" destOrd="0" presId="urn:microsoft.com/office/officeart/2005/8/layout/process1"/>
    <dgm:cxn modelId="{A20C43C2-EF10-784F-B696-636787749D76}" type="presParOf" srcId="{976B1253-77C6-6A43-BE4D-6295D4357308}" destId="{B1AD81CB-4BB5-5446-A1CD-6606EDCEB83D}" srcOrd="0" destOrd="0" presId="urn:microsoft.com/office/officeart/2005/8/layout/process1"/>
    <dgm:cxn modelId="{31EEB933-D009-C849-BA8D-42A05087F43D}" type="presParOf" srcId="{C1A9CE6D-A821-FD40-AC09-9734517649C2}" destId="{C6453579-72A9-3F49-BC5B-26D1243B8648}" srcOrd="4" destOrd="0" presId="urn:microsoft.com/office/officeart/2005/8/layout/process1"/>
    <dgm:cxn modelId="{17450A8F-B6DD-C047-AB2F-7303AA2575FA}" type="presParOf" srcId="{C1A9CE6D-A821-FD40-AC09-9734517649C2}" destId="{5D5789DB-6448-5A4A-9010-F02BA872B049}" srcOrd="5" destOrd="0" presId="urn:microsoft.com/office/officeart/2005/8/layout/process1"/>
    <dgm:cxn modelId="{6E9D390C-D7AC-AB49-92BD-0B660553E60D}" type="presParOf" srcId="{5D5789DB-6448-5A4A-9010-F02BA872B049}" destId="{FBD92248-EE2B-434D-9E4A-D5F133A0801A}" srcOrd="0" destOrd="0" presId="urn:microsoft.com/office/officeart/2005/8/layout/process1"/>
    <dgm:cxn modelId="{7BB18809-192C-8645-87C9-67470F0FC27C}" type="presParOf" srcId="{C1A9CE6D-A821-FD40-AC09-9734517649C2}" destId="{B66721CA-C7F0-2947-A42B-4C7EA8A21DD6}" srcOrd="6" destOrd="0" presId="urn:microsoft.com/office/officeart/2005/8/layout/process1"/>
    <dgm:cxn modelId="{0B4F806C-FCE7-F148-81E5-25398D40A8E7}" type="presParOf" srcId="{C1A9CE6D-A821-FD40-AC09-9734517649C2}" destId="{C1BAC8DE-77DD-3842-BB45-B5AA8DB1087A}" srcOrd="7" destOrd="0" presId="urn:microsoft.com/office/officeart/2005/8/layout/process1"/>
    <dgm:cxn modelId="{9E77299E-F7DF-8D42-99D7-CC450CBE7304}" type="presParOf" srcId="{C1BAC8DE-77DD-3842-BB45-B5AA8DB1087A}" destId="{FE43FBF3-8D11-7A4D-806F-EC8B289ECDB9}" srcOrd="0" destOrd="0" presId="urn:microsoft.com/office/officeart/2005/8/layout/process1"/>
    <dgm:cxn modelId="{C203A229-AF80-9C4A-A020-7CDEC3E4C367}" type="presParOf" srcId="{C1A9CE6D-A821-FD40-AC09-9734517649C2}" destId="{89642BEC-B6CC-F944-B77D-93A0301A84F7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761107-3027-0940-95BA-92A789A220B2}" type="doc">
      <dgm:prSet loTypeId="urn:microsoft.com/office/officeart/2005/8/layout/process1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66768D17-008C-204E-96E0-28366E8038D6}">
      <dgm:prSet phldrT="[Text]" custT="1"/>
      <dgm:spPr>
        <a:solidFill>
          <a:schemeClr val="tx1">
            <a:lumMod val="65000"/>
            <a:lumOff val="35000"/>
          </a:schemeClr>
        </a:solidFill>
      </dgm:spPr>
      <dgm:t>
        <a:bodyPr anchor="ctr"/>
        <a:lstStyle/>
        <a:p>
          <a:pPr>
            <a:lnSpc>
              <a:spcPct val="100000"/>
            </a:lnSpc>
          </a:pPr>
          <a:r>
            <a:rPr lang="en-US" sz="1100" dirty="0" err="1">
              <a:solidFill>
                <a:schemeClr val="bg1"/>
              </a:solidFill>
              <a:latin typeface="DIN Alternate Bold"/>
              <a:cs typeface="DIN Alternate Bold"/>
            </a:rPr>
            <a:t>Habitual.AI</a:t>
          </a:r>
          <a:r>
            <a:rPr lang="en-US" sz="1100" dirty="0">
              <a:solidFill>
                <a:schemeClr val="bg1"/>
              </a:solidFill>
              <a:latin typeface="DIN Alternate Bold"/>
              <a:cs typeface="DIN Alternate Bold"/>
            </a:rPr>
            <a:t> First Recommendation</a:t>
          </a:r>
        </a:p>
      </dgm:t>
    </dgm:pt>
    <dgm:pt modelId="{9EC1A4AD-2A4B-1E4A-AE63-8DF2223D76A1}" type="sibTrans" cxnId="{11B36F42-C187-D549-BC48-0D158C049018}">
      <dgm:prSet custT="1"/>
      <dgm:spPr/>
      <dgm:t>
        <a:bodyPr/>
        <a:lstStyle/>
        <a:p>
          <a:endParaRPr lang="en-US" sz="1100"/>
        </a:p>
      </dgm:t>
    </dgm:pt>
    <dgm:pt modelId="{83203158-A579-4D42-87DB-899A66928F7A}" type="parTrans" cxnId="{11B36F42-C187-D549-BC48-0D158C049018}">
      <dgm:prSet/>
      <dgm:spPr/>
      <dgm:t>
        <a:bodyPr/>
        <a:lstStyle/>
        <a:p>
          <a:endParaRPr lang="en-US" sz="4000"/>
        </a:p>
      </dgm:t>
    </dgm:pt>
    <dgm:pt modelId="{919003DC-093D-2C4B-A14A-88082A073B1D}">
      <dgm:prSet phldrT="[Text]" custT="1"/>
      <dgm:spPr>
        <a:solidFill>
          <a:schemeClr val="tx1">
            <a:lumMod val="65000"/>
            <a:lumOff val="35000"/>
          </a:schemeClr>
        </a:solidFill>
      </dgm:spPr>
      <dgm:t>
        <a:bodyPr anchor="ctr"/>
        <a:lstStyle/>
        <a:p>
          <a:pPr>
            <a:lnSpc>
              <a:spcPct val="100000"/>
            </a:lnSpc>
          </a:pPr>
          <a:r>
            <a:rPr lang="en-US" sz="1100" dirty="0">
              <a:solidFill>
                <a:schemeClr val="bg1"/>
              </a:solidFill>
              <a:latin typeface="DIN Alternate Bold"/>
              <a:cs typeface="DIN Alternate Bold"/>
            </a:rPr>
            <a:t>User’s Existing Feature Usage</a:t>
          </a:r>
        </a:p>
      </dgm:t>
    </dgm:pt>
    <dgm:pt modelId="{2AEBEFA6-62C5-254C-8EDB-1287351EF668}" type="sibTrans" cxnId="{776F342B-1E39-AE4D-890C-AFCA8E49C0B5}">
      <dgm:prSet custT="1"/>
      <dgm:spPr/>
      <dgm:t>
        <a:bodyPr/>
        <a:lstStyle/>
        <a:p>
          <a:endParaRPr lang="en-US" sz="1100"/>
        </a:p>
      </dgm:t>
    </dgm:pt>
    <dgm:pt modelId="{41C00B4A-C066-954B-A490-06BB780ABA65}" type="parTrans" cxnId="{776F342B-1E39-AE4D-890C-AFCA8E49C0B5}">
      <dgm:prSet/>
      <dgm:spPr/>
      <dgm:t>
        <a:bodyPr/>
        <a:lstStyle/>
        <a:p>
          <a:endParaRPr lang="en-US" sz="4000"/>
        </a:p>
      </dgm:t>
    </dgm:pt>
    <dgm:pt modelId="{571BB44B-1457-6445-B7DD-0825E3540E04}">
      <dgm:prSet phldrT="[Text]" custT="1"/>
      <dgm:spPr>
        <a:solidFill>
          <a:srgbClr val="DC013B"/>
        </a:solidFill>
        <a:ln>
          <a:noFill/>
        </a:ln>
      </dgm:spPr>
      <dgm:t>
        <a:bodyPr anchor="ctr"/>
        <a:lstStyle/>
        <a:p>
          <a:pPr>
            <a:lnSpc>
              <a:spcPct val="100000"/>
            </a:lnSpc>
          </a:pPr>
          <a:r>
            <a:rPr lang="en-US" sz="1100" b="1" dirty="0">
              <a:solidFill>
                <a:schemeClr val="bg1"/>
              </a:solidFill>
              <a:latin typeface="DIN Alternate Bold"/>
              <a:cs typeface="DIN Alternate Bold"/>
            </a:rPr>
            <a:t>Subsequent user action</a:t>
          </a:r>
        </a:p>
      </dgm:t>
    </dgm:pt>
    <dgm:pt modelId="{C35BE30D-9951-5446-99D0-97B11B98F1F8}" type="parTrans" cxnId="{E16CA6D6-4EAD-FA43-8619-C9115D452A9D}">
      <dgm:prSet/>
      <dgm:spPr/>
      <dgm:t>
        <a:bodyPr/>
        <a:lstStyle/>
        <a:p>
          <a:endParaRPr lang="en-US" sz="4000"/>
        </a:p>
      </dgm:t>
    </dgm:pt>
    <dgm:pt modelId="{1EC07E17-F4F0-0649-9F5C-6E7EBC11DE86}" type="sibTrans" cxnId="{E16CA6D6-4EAD-FA43-8619-C9115D452A9D}">
      <dgm:prSet custT="1"/>
      <dgm:spPr>
        <a:solidFill>
          <a:srgbClr val="407DC2"/>
        </a:solidFill>
      </dgm:spPr>
      <dgm:t>
        <a:bodyPr/>
        <a:lstStyle/>
        <a:p>
          <a:endParaRPr lang="en-US" sz="1100"/>
        </a:p>
      </dgm:t>
    </dgm:pt>
    <dgm:pt modelId="{CBA186E2-B07C-844D-B923-98FD1F6C6A1C}">
      <dgm:prSet phldrT="[Text]" custT="1"/>
      <dgm:spPr>
        <a:solidFill>
          <a:srgbClr val="407DC2"/>
        </a:solidFill>
      </dgm:spPr>
      <dgm:t>
        <a:bodyPr anchor="ctr"/>
        <a:lstStyle/>
        <a:p>
          <a:pPr>
            <a:lnSpc>
              <a:spcPct val="100000"/>
            </a:lnSpc>
          </a:pPr>
          <a:r>
            <a:rPr lang="en-US" sz="1100" dirty="0">
              <a:solidFill>
                <a:schemeClr val="bg1"/>
              </a:solidFill>
              <a:latin typeface="DIN Alternate Bold"/>
              <a:cs typeface="DIN Alternate Bold"/>
            </a:rPr>
            <a:t>Habitual AI New Recommendation</a:t>
          </a:r>
        </a:p>
      </dgm:t>
    </dgm:pt>
    <dgm:pt modelId="{F82016A9-53C9-2A44-BF2B-19C8FF619B54}" type="parTrans" cxnId="{CD5007A7-C15F-694C-B6A9-BA8FB0221145}">
      <dgm:prSet/>
      <dgm:spPr/>
      <dgm:t>
        <a:bodyPr/>
        <a:lstStyle/>
        <a:p>
          <a:endParaRPr lang="en-US" sz="4000"/>
        </a:p>
      </dgm:t>
    </dgm:pt>
    <dgm:pt modelId="{2BB422C9-D521-0341-9742-2B034FECE63F}" type="sibTrans" cxnId="{CD5007A7-C15F-694C-B6A9-BA8FB0221145}">
      <dgm:prSet/>
      <dgm:spPr/>
      <dgm:t>
        <a:bodyPr/>
        <a:lstStyle/>
        <a:p>
          <a:endParaRPr lang="en-US" sz="4000"/>
        </a:p>
      </dgm:t>
    </dgm:pt>
    <dgm:pt modelId="{DAD4604F-BAD6-4ABD-8595-E654D37A834E}">
      <dgm:prSet custT="1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en-IN" sz="1100" dirty="0">
              <a:solidFill>
                <a:schemeClr val="bg1"/>
              </a:solidFill>
              <a:latin typeface="DIN Alternate Bold"/>
              <a:cs typeface="DIN Alternate Bold"/>
            </a:rPr>
            <a:t>User’s Existing Profile</a:t>
          </a:r>
        </a:p>
      </dgm:t>
    </dgm:pt>
    <dgm:pt modelId="{980AD3B0-F9C9-4017-886D-8DBF231C5670}" type="parTrans" cxnId="{67D58790-C281-4937-B909-4C9E65FAEBA6}">
      <dgm:prSet/>
      <dgm:spPr/>
      <dgm:t>
        <a:bodyPr/>
        <a:lstStyle/>
        <a:p>
          <a:endParaRPr lang="en-IN"/>
        </a:p>
      </dgm:t>
    </dgm:pt>
    <dgm:pt modelId="{CF272E2F-8BC4-441D-A432-7D15208D3179}" type="sibTrans" cxnId="{67D58790-C281-4937-B909-4C9E65FAEBA6}">
      <dgm:prSet/>
      <dgm:spPr/>
      <dgm:t>
        <a:bodyPr/>
        <a:lstStyle/>
        <a:p>
          <a:endParaRPr lang="en-IN"/>
        </a:p>
      </dgm:t>
    </dgm:pt>
    <dgm:pt modelId="{C1A9CE6D-A821-FD40-AC09-9734517649C2}" type="pres">
      <dgm:prSet presAssocID="{63761107-3027-0940-95BA-92A789A220B2}" presName="Name0" presStyleCnt="0">
        <dgm:presLayoutVars>
          <dgm:dir/>
          <dgm:resizeHandles val="exact"/>
        </dgm:presLayoutVars>
      </dgm:prSet>
      <dgm:spPr/>
    </dgm:pt>
    <dgm:pt modelId="{3FE63774-89A9-4F33-BED1-AB4E334B719E}" type="pres">
      <dgm:prSet presAssocID="{DAD4604F-BAD6-4ABD-8595-E654D37A834E}" presName="node" presStyleLbl="node1" presStyleIdx="0" presStyleCnt="5" custScaleY="90526">
        <dgm:presLayoutVars>
          <dgm:bulletEnabled val="1"/>
        </dgm:presLayoutVars>
      </dgm:prSet>
      <dgm:spPr/>
    </dgm:pt>
    <dgm:pt modelId="{0AE9F2B8-A2EB-44D2-BD76-E729329794AA}" type="pres">
      <dgm:prSet presAssocID="{CF272E2F-8BC4-441D-A432-7D15208D3179}" presName="sibTrans" presStyleLbl="sibTrans2D1" presStyleIdx="0" presStyleCnt="4"/>
      <dgm:spPr/>
    </dgm:pt>
    <dgm:pt modelId="{5076D2BE-A014-40FD-8AC5-44BD4978DD6D}" type="pres">
      <dgm:prSet presAssocID="{CF272E2F-8BC4-441D-A432-7D15208D3179}" presName="connectorText" presStyleLbl="sibTrans2D1" presStyleIdx="0" presStyleCnt="4"/>
      <dgm:spPr/>
    </dgm:pt>
    <dgm:pt modelId="{CF330109-14C1-B741-9135-D47F4A8F3B5F}" type="pres">
      <dgm:prSet presAssocID="{919003DC-093D-2C4B-A14A-88082A073B1D}" presName="node" presStyleLbl="node1" presStyleIdx="1" presStyleCnt="5" custScaleY="90526">
        <dgm:presLayoutVars>
          <dgm:bulletEnabled val="1"/>
        </dgm:presLayoutVars>
      </dgm:prSet>
      <dgm:spPr/>
    </dgm:pt>
    <dgm:pt modelId="{976B1253-77C6-6A43-BE4D-6295D4357308}" type="pres">
      <dgm:prSet presAssocID="{2AEBEFA6-62C5-254C-8EDB-1287351EF668}" presName="sibTrans" presStyleLbl="sibTrans2D1" presStyleIdx="1" presStyleCnt="4" custScaleX="84053" custScaleY="71852"/>
      <dgm:spPr/>
    </dgm:pt>
    <dgm:pt modelId="{B1AD81CB-4BB5-5446-A1CD-6606EDCEB83D}" type="pres">
      <dgm:prSet presAssocID="{2AEBEFA6-62C5-254C-8EDB-1287351EF668}" presName="connectorText" presStyleLbl="sibTrans2D1" presStyleIdx="1" presStyleCnt="4"/>
      <dgm:spPr/>
    </dgm:pt>
    <dgm:pt modelId="{C6453579-72A9-3F49-BC5B-26D1243B8648}" type="pres">
      <dgm:prSet presAssocID="{66768D17-008C-204E-96E0-28366E8038D6}" presName="node" presStyleLbl="node1" presStyleIdx="2" presStyleCnt="5" custScaleY="90526">
        <dgm:presLayoutVars>
          <dgm:bulletEnabled val="1"/>
        </dgm:presLayoutVars>
      </dgm:prSet>
      <dgm:spPr/>
    </dgm:pt>
    <dgm:pt modelId="{5D5789DB-6448-5A4A-9010-F02BA872B049}" type="pres">
      <dgm:prSet presAssocID="{9EC1A4AD-2A4B-1E4A-AE63-8DF2223D76A1}" presName="sibTrans" presStyleLbl="sibTrans2D1" presStyleIdx="2" presStyleCnt="4" custScaleX="84053" custScaleY="71852"/>
      <dgm:spPr/>
    </dgm:pt>
    <dgm:pt modelId="{FBD92248-EE2B-434D-9E4A-D5F133A0801A}" type="pres">
      <dgm:prSet presAssocID="{9EC1A4AD-2A4B-1E4A-AE63-8DF2223D76A1}" presName="connectorText" presStyleLbl="sibTrans2D1" presStyleIdx="2" presStyleCnt="4"/>
      <dgm:spPr/>
    </dgm:pt>
    <dgm:pt modelId="{B66721CA-C7F0-2947-A42B-4C7EA8A21DD6}" type="pres">
      <dgm:prSet presAssocID="{571BB44B-1457-6445-B7DD-0825E3540E04}" presName="node" presStyleLbl="node1" presStyleIdx="3" presStyleCnt="5" custScaleY="90526">
        <dgm:presLayoutVars>
          <dgm:bulletEnabled val="1"/>
        </dgm:presLayoutVars>
      </dgm:prSet>
      <dgm:spPr/>
    </dgm:pt>
    <dgm:pt modelId="{C1BAC8DE-77DD-3842-BB45-B5AA8DB1087A}" type="pres">
      <dgm:prSet presAssocID="{1EC07E17-F4F0-0649-9F5C-6E7EBC11DE86}" presName="sibTrans" presStyleLbl="sibTrans2D1" presStyleIdx="3" presStyleCnt="4" custScaleX="84053" custScaleY="71852"/>
      <dgm:spPr/>
    </dgm:pt>
    <dgm:pt modelId="{FE43FBF3-8D11-7A4D-806F-EC8B289ECDB9}" type="pres">
      <dgm:prSet presAssocID="{1EC07E17-F4F0-0649-9F5C-6E7EBC11DE86}" presName="connectorText" presStyleLbl="sibTrans2D1" presStyleIdx="3" presStyleCnt="4"/>
      <dgm:spPr/>
    </dgm:pt>
    <dgm:pt modelId="{89642BEC-B6CC-F944-B77D-93A0301A84F7}" type="pres">
      <dgm:prSet presAssocID="{CBA186E2-B07C-844D-B923-98FD1F6C6A1C}" presName="node" presStyleLbl="node1" presStyleIdx="4" presStyleCnt="5" custScaleY="90526">
        <dgm:presLayoutVars>
          <dgm:bulletEnabled val="1"/>
        </dgm:presLayoutVars>
      </dgm:prSet>
      <dgm:spPr/>
    </dgm:pt>
  </dgm:ptLst>
  <dgm:cxnLst>
    <dgm:cxn modelId="{2538780B-1957-5648-8D7A-B59B36AD1549}" type="presOf" srcId="{919003DC-093D-2C4B-A14A-88082A073B1D}" destId="{CF330109-14C1-B741-9135-D47F4A8F3B5F}" srcOrd="0" destOrd="0" presId="urn:microsoft.com/office/officeart/2005/8/layout/process1"/>
    <dgm:cxn modelId="{F6CA3329-6ABD-074D-86DB-B4E7FAE89EEE}" type="presOf" srcId="{2AEBEFA6-62C5-254C-8EDB-1287351EF668}" destId="{976B1253-77C6-6A43-BE4D-6295D4357308}" srcOrd="0" destOrd="0" presId="urn:microsoft.com/office/officeart/2005/8/layout/process1"/>
    <dgm:cxn modelId="{F4B5242A-1C63-AB4D-8C57-309ACA139F94}" type="presOf" srcId="{DAD4604F-BAD6-4ABD-8595-E654D37A834E}" destId="{3FE63774-89A9-4F33-BED1-AB4E334B719E}" srcOrd="0" destOrd="0" presId="urn:microsoft.com/office/officeart/2005/8/layout/process1"/>
    <dgm:cxn modelId="{776F342B-1E39-AE4D-890C-AFCA8E49C0B5}" srcId="{63761107-3027-0940-95BA-92A789A220B2}" destId="{919003DC-093D-2C4B-A14A-88082A073B1D}" srcOrd="1" destOrd="0" parTransId="{41C00B4A-C066-954B-A490-06BB780ABA65}" sibTransId="{2AEBEFA6-62C5-254C-8EDB-1287351EF668}"/>
    <dgm:cxn modelId="{C6AC1A5C-D678-3B4B-BD23-31302D882ABE}" type="presOf" srcId="{63761107-3027-0940-95BA-92A789A220B2}" destId="{C1A9CE6D-A821-FD40-AC09-9734517649C2}" srcOrd="0" destOrd="0" presId="urn:microsoft.com/office/officeart/2005/8/layout/process1"/>
    <dgm:cxn modelId="{11B36F42-C187-D549-BC48-0D158C049018}" srcId="{63761107-3027-0940-95BA-92A789A220B2}" destId="{66768D17-008C-204E-96E0-28366E8038D6}" srcOrd="2" destOrd="0" parTransId="{83203158-A579-4D42-87DB-899A66928F7A}" sibTransId="{9EC1A4AD-2A4B-1E4A-AE63-8DF2223D76A1}"/>
    <dgm:cxn modelId="{B3DF8046-188F-5D46-95A3-D5BF65A147BC}" type="presOf" srcId="{571BB44B-1457-6445-B7DD-0825E3540E04}" destId="{B66721CA-C7F0-2947-A42B-4C7EA8A21DD6}" srcOrd="0" destOrd="0" presId="urn:microsoft.com/office/officeart/2005/8/layout/process1"/>
    <dgm:cxn modelId="{441CE049-B200-AA40-9094-BD9605E393CB}" type="presOf" srcId="{CF272E2F-8BC4-441D-A432-7D15208D3179}" destId="{5076D2BE-A014-40FD-8AC5-44BD4978DD6D}" srcOrd="1" destOrd="0" presId="urn:microsoft.com/office/officeart/2005/8/layout/process1"/>
    <dgm:cxn modelId="{C4798F74-2110-2449-9F01-5158E19F78FF}" type="presOf" srcId="{1EC07E17-F4F0-0649-9F5C-6E7EBC11DE86}" destId="{FE43FBF3-8D11-7A4D-806F-EC8B289ECDB9}" srcOrd="1" destOrd="0" presId="urn:microsoft.com/office/officeart/2005/8/layout/process1"/>
    <dgm:cxn modelId="{2B36D585-16FC-944D-8785-6E530886D53B}" type="presOf" srcId="{9EC1A4AD-2A4B-1E4A-AE63-8DF2223D76A1}" destId="{5D5789DB-6448-5A4A-9010-F02BA872B049}" srcOrd="0" destOrd="0" presId="urn:microsoft.com/office/officeart/2005/8/layout/process1"/>
    <dgm:cxn modelId="{67D58790-C281-4937-B909-4C9E65FAEBA6}" srcId="{63761107-3027-0940-95BA-92A789A220B2}" destId="{DAD4604F-BAD6-4ABD-8595-E654D37A834E}" srcOrd="0" destOrd="0" parTransId="{980AD3B0-F9C9-4017-886D-8DBF231C5670}" sibTransId="{CF272E2F-8BC4-441D-A432-7D15208D3179}"/>
    <dgm:cxn modelId="{3F22E99A-97C4-C84F-9581-2D44F0B41225}" type="presOf" srcId="{66768D17-008C-204E-96E0-28366E8038D6}" destId="{C6453579-72A9-3F49-BC5B-26D1243B8648}" srcOrd="0" destOrd="0" presId="urn:microsoft.com/office/officeart/2005/8/layout/process1"/>
    <dgm:cxn modelId="{CD5007A7-C15F-694C-B6A9-BA8FB0221145}" srcId="{63761107-3027-0940-95BA-92A789A220B2}" destId="{CBA186E2-B07C-844D-B923-98FD1F6C6A1C}" srcOrd="4" destOrd="0" parTransId="{F82016A9-53C9-2A44-BF2B-19C8FF619B54}" sibTransId="{2BB422C9-D521-0341-9742-2B034FECE63F}"/>
    <dgm:cxn modelId="{538B81A8-6A5C-524B-84D9-227AB84D2FE1}" type="presOf" srcId="{2AEBEFA6-62C5-254C-8EDB-1287351EF668}" destId="{B1AD81CB-4BB5-5446-A1CD-6606EDCEB83D}" srcOrd="1" destOrd="0" presId="urn:microsoft.com/office/officeart/2005/8/layout/process1"/>
    <dgm:cxn modelId="{CA261FA9-F358-6640-97DB-32658ABC13F1}" type="presOf" srcId="{CBA186E2-B07C-844D-B923-98FD1F6C6A1C}" destId="{89642BEC-B6CC-F944-B77D-93A0301A84F7}" srcOrd="0" destOrd="0" presId="urn:microsoft.com/office/officeart/2005/8/layout/process1"/>
    <dgm:cxn modelId="{DB9D32A9-D9C9-3E4B-A06B-373D082B63D2}" type="presOf" srcId="{9EC1A4AD-2A4B-1E4A-AE63-8DF2223D76A1}" destId="{FBD92248-EE2B-434D-9E4A-D5F133A0801A}" srcOrd="1" destOrd="0" presId="urn:microsoft.com/office/officeart/2005/8/layout/process1"/>
    <dgm:cxn modelId="{9BDE5FB5-EDF1-D04E-B1C3-31DC3F1CA1E9}" type="presOf" srcId="{CF272E2F-8BC4-441D-A432-7D15208D3179}" destId="{0AE9F2B8-A2EB-44D2-BD76-E729329794AA}" srcOrd="0" destOrd="0" presId="urn:microsoft.com/office/officeart/2005/8/layout/process1"/>
    <dgm:cxn modelId="{EB3A43C2-BFF7-8B4A-BD9E-D3F860E824E3}" type="presOf" srcId="{1EC07E17-F4F0-0649-9F5C-6E7EBC11DE86}" destId="{C1BAC8DE-77DD-3842-BB45-B5AA8DB1087A}" srcOrd="0" destOrd="0" presId="urn:microsoft.com/office/officeart/2005/8/layout/process1"/>
    <dgm:cxn modelId="{E16CA6D6-4EAD-FA43-8619-C9115D452A9D}" srcId="{63761107-3027-0940-95BA-92A789A220B2}" destId="{571BB44B-1457-6445-B7DD-0825E3540E04}" srcOrd="3" destOrd="0" parTransId="{C35BE30D-9951-5446-99D0-97B11B98F1F8}" sibTransId="{1EC07E17-F4F0-0649-9F5C-6E7EBC11DE86}"/>
    <dgm:cxn modelId="{C7FA057C-F053-F847-A76C-0C0794ADE98C}" type="presParOf" srcId="{C1A9CE6D-A821-FD40-AC09-9734517649C2}" destId="{3FE63774-89A9-4F33-BED1-AB4E334B719E}" srcOrd="0" destOrd="0" presId="urn:microsoft.com/office/officeart/2005/8/layout/process1"/>
    <dgm:cxn modelId="{EA890E88-75D6-644C-B3D3-3477423F7CDC}" type="presParOf" srcId="{C1A9CE6D-A821-FD40-AC09-9734517649C2}" destId="{0AE9F2B8-A2EB-44D2-BD76-E729329794AA}" srcOrd="1" destOrd="0" presId="urn:microsoft.com/office/officeart/2005/8/layout/process1"/>
    <dgm:cxn modelId="{B903FAC5-C961-2C43-ADE4-9BE69EE01A5A}" type="presParOf" srcId="{0AE9F2B8-A2EB-44D2-BD76-E729329794AA}" destId="{5076D2BE-A014-40FD-8AC5-44BD4978DD6D}" srcOrd="0" destOrd="0" presId="urn:microsoft.com/office/officeart/2005/8/layout/process1"/>
    <dgm:cxn modelId="{EB27EF39-BFDC-CC46-A832-0E63CAAB7393}" type="presParOf" srcId="{C1A9CE6D-A821-FD40-AC09-9734517649C2}" destId="{CF330109-14C1-B741-9135-D47F4A8F3B5F}" srcOrd="2" destOrd="0" presId="urn:microsoft.com/office/officeart/2005/8/layout/process1"/>
    <dgm:cxn modelId="{0776E3DE-FCEF-954C-B7AC-58EE559C3680}" type="presParOf" srcId="{C1A9CE6D-A821-FD40-AC09-9734517649C2}" destId="{976B1253-77C6-6A43-BE4D-6295D4357308}" srcOrd="3" destOrd="0" presId="urn:microsoft.com/office/officeart/2005/8/layout/process1"/>
    <dgm:cxn modelId="{A6054CD9-A488-B243-A984-F039F98E87FC}" type="presParOf" srcId="{976B1253-77C6-6A43-BE4D-6295D4357308}" destId="{B1AD81CB-4BB5-5446-A1CD-6606EDCEB83D}" srcOrd="0" destOrd="0" presId="urn:microsoft.com/office/officeart/2005/8/layout/process1"/>
    <dgm:cxn modelId="{B7EE7DF9-58A9-3D4A-8482-2C49E32DBF79}" type="presParOf" srcId="{C1A9CE6D-A821-FD40-AC09-9734517649C2}" destId="{C6453579-72A9-3F49-BC5B-26D1243B8648}" srcOrd="4" destOrd="0" presId="urn:microsoft.com/office/officeart/2005/8/layout/process1"/>
    <dgm:cxn modelId="{8CB71279-B44C-1741-A69E-5FDB447266B1}" type="presParOf" srcId="{C1A9CE6D-A821-FD40-AC09-9734517649C2}" destId="{5D5789DB-6448-5A4A-9010-F02BA872B049}" srcOrd="5" destOrd="0" presId="urn:microsoft.com/office/officeart/2005/8/layout/process1"/>
    <dgm:cxn modelId="{DA45A04D-57F8-E14C-AF2F-319F850D8BD7}" type="presParOf" srcId="{5D5789DB-6448-5A4A-9010-F02BA872B049}" destId="{FBD92248-EE2B-434D-9E4A-D5F133A0801A}" srcOrd="0" destOrd="0" presId="urn:microsoft.com/office/officeart/2005/8/layout/process1"/>
    <dgm:cxn modelId="{D09F609D-692D-E54E-ACDA-ACC0E9EFF0EE}" type="presParOf" srcId="{C1A9CE6D-A821-FD40-AC09-9734517649C2}" destId="{B66721CA-C7F0-2947-A42B-4C7EA8A21DD6}" srcOrd="6" destOrd="0" presId="urn:microsoft.com/office/officeart/2005/8/layout/process1"/>
    <dgm:cxn modelId="{E9743B92-DAC8-D84D-B5C8-0CA84B212978}" type="presParOf" srcId="{C1A9CE6D-A821-FD40-AC09-9734517649C2}" destId="{C1BAC8DE-77DD-3842-BB45-B5AA8DB1087A}" srcOrd="7" destOrd="0" presId="urn:microsoft.com/office/officeart/2005/8/layout/process1"/>
    <dgm:cxn modelId="{582111DE-7910-D04E-8F36-0D8AC72EDBA3}" type="presParOf" srcId="{C1BAC8DE-77DD-3842-BB45-B5AA8DB1087A}" destId="{FE43FBF3-8D11-7A4D-806F-EC8B289ECDB9}" srcOrd="0" destOrd="0" presId="urn:microsoft.com/office/officeart/2005/8/layout/process1"/>
    <dgm:cxn modelId="{E33FA7B5-DECF-7D4E-B8B5-3EA5FDA95151}" type="presParOf" srcId="{C1A9CE6D-A821-FD40-AC09-9734517649C2}" destId="{89642BEC-B6CC-F944-B77D-93A0301A84F7}" srcOrd="8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761107-3027-0940-95BA-92A789A220B2}" type="doc">
      <dgm:prSet loTypeId="urn:microsoft.com/office/officeart/2005/8/layout/process1" loCatId="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6768D17-008C-204E-96E0-28366E8038D6}">
      <dgm:prSet phldrT="[Text]" custT="1"/>
      <dgm:spPr>
        <a:solidFill>
          <a:srgbClr val="7F7F7F"/>
        </a:solidFill>
      </dgm:spPr>
      <dgm:t>
        <a:bodyPr anchor="ctr"/>
        <a:lstStyle/>
        <a:p>
          <a:pPr>
            <a:lnSpc>
              <a:spcPct val="100000"/>
            </a:lnSpc>
          </a:pPr>
          <a:r>
            <a:rPr lang="en-US" sz="1100" dirty="0">
              <a:latin typeface="DIN Alternate Bold"/>
              <a:cs typeface="DIN Alternate Bold"/>
            </a:rPr>
            <a:t>Introduce </a:t>
          </a:r>
          <a:r>
            <a:rPr lang="en-IN" sz="1100" b="0" i="0" dirty="0"/>
            <a:t>Equity Relationship Services</a:t>
          </a:r>
          <a:endParaRPr lang="en-US" sz="1100" dirty="0">
            <a:latin typeface="DIN Alternate Bold"/>
            <a:cs typeface="DIN Alternate Bold"/>
          </a:endParaRPr>
        </a:p>
      </dgm:t>
    </dgm:pt>
    <dgm:pt modelId="{9EC1A4AD-2A4B-1E4A-AE63-8DF2223D76A1}" type="sibTrans" cxnId="{11B36F42-C187-D549-BC48-0D158C049018}">
      <dgm:prSet custT="1"/>
      <dgm:spPr>
        <a:solidFill>
          <a:schemeClr val="bg1">
            <a:lumMod val="65000"/>
          </a:schemeClr>
        </a:solidFill>
      </dgm:spPr>
      <dgm:t>
        <a:bodyPr/>
        <a:lstStyle/>
        <a:p>
          <a:endParaRPr lang="en-US" sz="1100"/>
        </a:p>
      </dgm:t>
    </dgm:pt>
    <dgm:pt modelId="{83203158-A579-4D42-87DB-899A66928F7A}" type="parTrans" cxnId="{11B36F42-C187-D549-BC48-0D158C049018}">
      <dgm:prSet/>
      <dgm:spPr/>
      <dgm:t>
        <a:bodyPr/>
        <a:lstStyle/>
        <a:p>
          <a:endParaRPr lang="en-US" sz="4000"/>
        </a:p>
      </dgm:t>
    </dgm:pt>
    <dgm:pt modelId="{919003DC-093D-2C4B-A14A-88082A073B1D}">
      <dgm:prSet phldrT="[Text]" custT="1"/>
      <dgm:spPr>
        <a:solidFill>
          <a:schemeClr val="tx1">
            <a:lumMod val="50000"/>
            <a:lumOff val="50000"/>
          </a:schemeClr>
        </a:solidFill>
      </dgm:spPr>
      <dgm:t>
        <a:bodyPr anchor="ctr"/>
        <a:lstStyle/>
        <a:p>
          <a:pPr>
            <a:lnSpc>
              <a:spcPct val="100000"/>
            </a:lnSpc>
          </a:pPr>
          <a:r>
            <a:rPr lang="en-US" sz="1100" dirty="0">
              <a:latin typeface="DIN Alternate Bold"/>
              <a:cs typeface="DIN Alternate Bold"/>
            </a:rPr>
            <a:t>Already using Trade Racer</a:t>
          </a:r>
        </a:p>
      </dgm:t>
    </dgm:pt>
    <dgm:pt modelId="{2AEBEFA6-62C5-254C-8EDB-1287351EF668}" type="sibTrans" cxnId="{776F342B-1E39-AE4D-890C-AFCA8E49C0B5}">
      <dgm:prSet custT="1"/>
      <dgm:spPr>
        <a:solidFill>
          <a:schemeClr val="bg1">
            <a:lumMod val="65000"/>
          </a:schemeClr>
        </a:solidFill>
      </dgm:spPr>
      <dgm:t>
        <a:bodyPr/>
        <a:lstStyle/>
        <a:p>
          <a:endParaRPr lang="en-US" sz="1100"/>
        </a:p>
      </dgm:t>
    </dgm:pt>
    <dgm:pt modelId="{41C00B4A-C066-954B-A490-06BB780ABA65}" type="parTrans" cxnId="{776F342B-1E39-AE4D-890C-AFCA8E49C0B5}">
      <dgm:prSet/>
      <dgm:spPr/>
      <dgm:t>
        <a:bodyPr/>
        <a:lstStyle/>
        <a:p>
          <a:endParaRPr lang="en-US" sz="4000"/>
        </a:p>
      </dgm:t>
    </dgm:pt>
    <dgm:pt modelId="{571BB44B-1457-6445-B7DD-0825E3540E04}">
      <dgm:prSet phldrT="[Text]" custT="1"/>
      <dgm:spPr>
        <a:solidFill>
          <a:srgbClr val="DC013B"/>
        </a:solidFill>
      </dgm:spPr>
      <dgm:t>
        <a:bodyPr anchor="ctr"/>
        <a:lstStyle/>
        <a:p>
          <a:pPr>
            <a:lnSpc>
              <a:spcPct val="100000"/>
            </a:lnSpc>
          </a:pPr>
          <a:r>
            <a:rPr lang="en-US" sz="1100" dirty="0">
              <a:latin typeface="DIN Alternate Bold"/>
              <a:cs typeface="DIN Alternate Bold"/>
            </a:rPr>
            <a:t>Invested</a:t>
          </a:r>
          <a:r>
            <a:rPr lang="en-US" sz="1100" baseline="0" dirty="0">
              <a:latin typeface="DIN Alternate Bold"/>
              <a:cs typeface="DIN Alternate Bold"/>
            </a:rPr>
            <a:t> in Mutual Fund</a:t>
          </a:r>
          <a:endParaRPr lang="en-US" sz="1100" dirty="0">
            <a:latin typeface="DIN Alternate Bold"/>
            <a:cs typeface="DIN Alternate Bold"/>
          </a:endParaRPr>
        </a:p>
      </dgm:t>
    </dgm:pt>
    <dgm:pt modelId="{C35BE30D-9951-5446-99D0-97B11B98F1F8}" type="parTrans" cxnId="{E16CA6D6-4EAD-FA43-8619-C9115D452A9D}">
      <dgm:prSet/>
      <dgm:spPr/>
      <dgm:t>
        <a:bodyPr/>
        <a:lstStyle/>
        <a:p>
          <a:endParaRPr lang="en-US" sz="4000"/>
        </a:p>
      </dgm:t>
    </dgm:pt>
    <dgm:pt modelId="{1EC07E17-F4F0-0649-9F5C-6E7EBC11DE86}" type="sibTrans" cxnId="{E16CA6D6-4EAD-FA43-8619-C9115D452A9D}">
      <dgm:prSet custT="1"/>
      <dgm:spPr>
        <a:solidFill>
          <a:srgbClr val="407DC2"/>
        </a:solidFill>
      </dgm:spPr>
      <dgm:t>
        <a:bodyPr/>
        <a:lstStyle/>
        <a:p>
          <a:endParaRPr lang="en-US" sz="1100"/>
        </a:p>
      </dgm:t>
    </dgm:pt>
    <dgm:pt modelId="{3EEB7C5B-43D6-49D3-8EA7-E40CD8DDAB93}">
      <dgm:prSet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sz="1100" dirty="0">
              <a:latin typeface="DIN Alternate Bold"/>
              <a:cs typeface="DIN Alternate Bold"/>
            </a:rPr>
            <a:t>Active Trader</a:t>
          </a:r>
          <a:endParaRPr lang="en-IN" sz="1100" dirty="0">
            <a:latin typeface="DIN Alternate Bold"/>
            <a:cs typeface="DIN Alternate Bold"/>
          </a:endParaRPr>
        </a:p>
      </dgm:t>
    </dgm:pt>
    <dgm:pt modelId="{B6125C34-7F92-41DD-A26C-4CCE8577555E}" type="parTrans" cxnId="{159F76E3-E962-4349-A2B6-F141FF05FEED}">
      <dgm:prSet/>
      <dgm:spPr/>
      <dgm:t>
        <a:bodyPr/>
        <a:lstStyle/>
        <a:p>
          <a:endParaRPr lang="en-IN"/>
        </a:p>
      </dgm:t>
    </dgm:pt>
    <dgm:pt modelId="{7D10136B-4F1F-4B4B-8D68-6FB4F74E96B3}" type="sibTrans" cxnId="{159F76E3-E962-4349-A2B6-F141FF05FEED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endParaRPr lang="en-IN"/>
        </a:p>
      </dgm:t>
    </dgm:pt>
    <dgm:pt modelId="{CBA186E2-B07C-844D-B923-98FD1F6C6A1C}">
      <dgm:prSet phldrT="[Text]" custT="1"/>
      <dgm:spPr>
        <a:solidFill>
          <a:srgbClr val="407DC2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sz="1100" dirty="0">
              <a:latin typeface="DIN Alternate Bold"/>
              <a:cs typeface="DIN Alternate Bold"/>
            </a:rPr>
            <a:t>Introduce </a:t>
          </a:r>
          <a:r>
            <a:rPr lang="en-US" sz="1100" dirty="0" err="1">
              <a:latin typeface="DIN Alternate Bold"/>
              <a:cs typeface="DIN Alternate Bold"/>
            </a:rPr>
            <a:t>MyGTC</a:t>
          </a:r>
          <a:endParaRPr lang="en-US" sz="1100" dirty="0">
            <a:latin typeface="DIN Alternate Bold"/>
            <a:cs typeface="DIN Alternate Bold"/>
          </a:endParaRPr>
        </a:p>
      </dgm:t>
    </dgm:pt>
    <dgm:pt modelId="{2BB422C9-D521-0341-9742-2B034FECE63F}" type="sibTrans" cxnId="{CD5007A7-C15F-694C-B6A9-BA8FB0221145}">
      <dgm:prSet/>
      <dgm:spPr/>
      <dgm:t>
        <a:bodyPr/>
        <a:lstStyle/>
        <a:p>
          <a:endParaRPr lang="en-US" sz="4000"/>
        </a:p>
      </dgm:t>
    </dgm:pt>
    <dgm:pt modelId="{F82016A9-53C9-2A44-BF2B-19C8FF619B54}" type="parTrans" cxnId="{CD5007A7-C15F-694C-B6A9-BA8FB0221145}">
      <dgm:prSet/>
      <dgm:spPr/>
      <dgm:t>
        <a:bodyPr/>
        <a:lstStyle/>
        <a:p>
          <a:endParaRPr lang="en-US" sz="4000"/>
        </a:p>
      </dgm:t>
    </dgm:pt>
    <dgm:pt modelId="{C1A9CE6D-A821-FD40-AC09-9734517649C2}" type="pres">
      <dgm:prSet presAssocID="{63761107-3027-0940-95BA-92A789A220B2}" presName="Name0" presStyleCnt="0">
        <dgm:presLayoutVars>
          <dgm:dir/>
          <dgm:resizeHandles val="exact"/>
        </dgm:presLayoutVars>
      </dgm:prSet>
      <dgm:spPr/>
    </dgm:pt>
    <dgm:pt modelId="{7B3F9D41-C377-41A3-9DF0-779C88005280}" type="pres">
      <dgm:prSet presAssocID="{3EEB7C5B-43D6-49D3-8EA7-E40CD8DDAB93}" presName="node" presStyleLbl="node1" presStyleIdx="0" presStyleCnt="5">
        <dgm:presLayoutVars>
          <dgm:bulletEnabled val="1"/>
        </dgm:presLayoutVars>
      </dgm:prSet>
      <dgm:spPr/>
    </dgm:pt>
    <dgm:pt modelId="{5F4FA1E4-4D9E-4A22-A040-52195F000EF5}" type="pres">
      <dgm:prSet presAssocID="{7D10136B-4F1F-4B4B-8D68-6FB4F74E96B3}" presName="sibTrans" presStyleLbl="sibTrans2D1" presStyleIdx="0" presStyleCnt="4"/>
      <dgm:spPr/>
    </dgm:pt>
    <dgm:pt modelId="{0E859CAE-B647-4941-A109-AE6E5D4F6FAE}" type="pres">
      <dgm:prSet presAssocID="{7D10136B-4F1F-4B4B-8D68-6FB4F74E96B3}" presName="connectorText" presStyleLbl="sibTrans2D1" presStyleIdx="0" presStyleCnt="4"/>
      <dgm:spPr/>
    </dgm:pt>
    <dgm:pt modelId="{CF330109-14C1-B741-9135-D47F4A8F3B5F}" type="pres">
      <dgm:prSet presAssocID="{919003DC-093D-2C4B-A14A-88082A073B1D}" presName="node" presStyleLbl="node1" presStyleIdx="1" presStyleCnt="5">
        <dgm:presLayoutVars>
          <dgm:bulletEnabled val="1"/>
        </dgm:presLayoutVars>
      </dgm:prSet>
      <dgm:spPr/>
    </dgm:pt>
    <dgm:pt modelId="{976B1253-77C6-6A43-BE4D-6295D4357308}" type="pres">
      <dgm:prSet presAssocID="{2AEBEFA6-62C5-254C-8EDB-1287351EF668}" presName="sibTrans" presStyleLbl="sibTrans2D1" presStyleIdx="1" presStyleCnt="4" custScaleX="84053" custScaleY="71852"/>
      <dgm:spPr/>
    </dgm:pt>
    <dgm:pt modelId="{B1AD81CB-4BB5-5446-A1CD-6606EDCEB83D}" type="pres">
      <dgm:prSet presAssocID="{2AEBEFA6-62C5-254C-8EDB-1287351EF668}" presName="connectorText" presStyleLbl="sibTrans2D1" presStyleIdx="1" presStyleCnt="4"/>
      <dgm:spPr/>
    </dgm:pt>
    <dgm:pt modelId="{C6453579-72A9-3F49-BC5B-26D1243B8648}" type="pres">
      <dgm:prSet presAssocID="{66768D17-008C-204E-96E0-28366E8038D6}" presName="node" presStyleLbl="node1" presStyleIdx="2" presStyleCnt="5">
        <dgm:presLayoutVars>
          <dgm:bulletEnabled val="1"/>
        </dgm:presLayoutVars>
      </dgm:prSet>
      <dgm:spPr/>
    </dgm:pt>
    <dgm:pt modelId="{5D5789DB-6448-5A4A-9010-F02BA872B049}" type="pres">
      <dgm:prSet presAssocID="{9EC1A4AD-2A4B-1E4A-AE63-8DF2223D76A1}" presName="sibTrans" presStyleLbl="sibTrans2D1" presStyleIdx="2" presStyleCnt="4" custScaleX="84053" custScaleY="71852"/>
      <dgm:spPr/>
    </dgm:pt>
    <dgm:pt modelId="{FBD92248-EE2B-434D-9E4A-D5F133A0801A}" type="pres">
      <dgm:prSet presAssocID="{9EC1A4AD-2A4B-1E4A-AE63-8DF2223D76A1}" presName="connectorText" presStyleLbl="sibTrans2D1" presStyleIdx="2" presStyleCnt="4"/>
      <dgm:spPr/>
    </dgm:pt>
    <dgm:pt modelId="{B66721CA-C7F0-2947-A42B-4C7EA8A21DD6}" type="pres">
      <dgm:prSet presAssocID="{571BB44B-1457-6445-B7DD-0825E3540E04}" presName="node" presStyleLbl="node1" presStyleIdx="3" presStyleCnt="5">
        <dgm:presLayoutVars>
          <dgm:bulletEnabled val="1"/>
        </dgm:presLayoutVars>
      </dgm:prSet>
      <dgm:spPr/>
    </dgm:pt>
    <dgm:pt modelId="{C1BAC8DE-77DD-3842-BB45-B5AA8DB1087A}" type="pres">
      <dgm:prSet presAssocID="{1EC07E17-F4F0-0649-9F5C-6E7EBC11DE86}" presName="sibTrans" presStyleLbl="sibTrans2D1" presStyleIdx="3" presStyleCnt="4" custScaleX="84053" custScaleY="71852"/>
      <dgm:spPr/>
    </dgm:pt>
    <dgm:pt modelId="{FE43FBF3-8D11-7A4D-806F-EC8B289ECDB9}" type="pres">
      <dgm:prSet presAssocID="{1EC07E17-F4F0-0649-9F5C-6E7EBC11DE86}" presName="connectorText" presStyleLbl="sibTrans2D1" presStyleIdx="3" presStyleCnt="4"/>
      <dgm:spPr/>
    </dgm:pt>
    <dgm:pt modelId="{89642BEC-B6CC-F944-B77D-93A0301A84F7}" type="pres">
      <dgm:prSet presAssocID="{CBA186E2-B07C-844D-B923-98FD1F6C6A1C}" presName="node" presStyleLbl="node1" presStyleIdx="4" presStyleCnt="5">
        <dgm:presLayoutVars>
          <dgm:bulletEnabled val="1"/>
        </dgm:presLayoutVars>
      </dgm:prSet>
      <dgm:spPr/>
    </dgm:pt>
  </dgm:ptLst>
  <dgm:cxnLst>
    <dgm:cxn modelId="{15234802-19C9-CC47-8C37-D4532CD346C8}" type="presOf" srcId="{9EC1A4AD-2A4B-1E4A-AE63-8DF2223D76A1}" destId="{FBD92248-EE2B-434D-9E4A-D5F133A0801A}" srcOrd="1" destOrd="0" presId="urn:microsoft.com/office/officeart/2005/8/layout/process1"/>
    <dgm:cxn modelId="{0F3F0713-B9AE-194A-8A62-CAC11635D288}" type="presOf" srcId="{66768D17-008C-204E-96E0-28366E8038D6}" destId="{C6453579-72A9-3F49-BC5B-26D1243B8648}" srcOrd="0" destOrd="0" presId="urn:microsoft.com/office/officeart/2005/8/layout/process1"/>
    <dgm:cxn modelId="{0F47E314-691F-0F43-8A59-2AB9F0CDBF68}" type="presOf" srcId="{2AEBEFA6-62C5-254C-8EDB-1287351EF668}" destId="{976B1253-77C6-6A43-BE4D-6295D4357308}" srcOrd="0" destOrd="0" presId="urn:microsoft.com/office/officeart/2005/8/layout/process1"/>
    <dgm:cxn modelId="{776F342B-1E39-AE4D-890C-AFCA8E49C0B5}" srcId="{63761107-3027-0940-95BA-92A789A220B2}" destId="{919003DC-093D-2C4B-A14A-88082A073B1D}" srcOrd="1" destOrd="0" parTransId="{41C00B4A-C066-954B-A490-06BB780ABA65}" sibTransId="{2AEBEFA6-62C5-254C-8EDB-1287351EF668}"/>
    <dgm:cxn modelId="{E5EF8832-E7FE-E042-B58F-51DDCB962A2E}" type="presOf" srcId="{2AEBEFA6-62C5-254C-8EDB-1287351EF668}" destId="{B1AD81CB-4BB5-5446-A1CD-6606EDCEB83D}" srcOrd="1" destOrd="0" presId="urn:microsoft.com/office/officeart/2005/8/layout/process1"/>
    <dgm:cxn modelId="{11B36F42-C187-D549-BC48-0D158C049018}" srcId="{63761107-3027-0940-95BA-92A789A220B2}" destId="{66768D17-008C-204E-96E0-28366E8038D6}" srcOrd="2" destOrd="0" parTransId="{83203158-A579-4D42-87DB-899A66928F7A}" sibTransId="{9EC1A4AD-2A4B-1E4A-AE63-8DF2223D76A1}"/>
    <dgm:cxn modelId="{C3278565-5C3D-E944-A9D7-1DE2191CBB1C}" type="presOf" srcId="{7D10136B-4F1F-4B4B-8D68-6FB4F74E96B3}" destId="{0E859CAE-B647-4941-A109-AE6E5D4F6FAE}" srcOrd="1" destOrd="0" presId="urn:microsoft.com/office/officeart/2005/8/layout/process1"/>
    <dgm:cxn modelId="{EBD3064D-F5ED-8C41-8713-46579F635FA1}" type="presOf" srcId="{571BB44B-1457-6445-B7DD-0825E3540E04}" destId="{B66721CA-C7F0-2947-A42B-4C7EA8A21DD6}" srcOrd="0" destOrd="0" presId="urn:microsoft.com/office/officeart/2005/8/layout/process1"/>
    <dgm:cxn modelId="{9CF0636D-F657-B14F-8FA2-4D3DEE02AFA7}" type="presOf" srcId="{9EC1A4AD-2A4B-1E4A-AE63-8DF2223D76A1}" destId="{5D5789DB-6448-5A4A-9010-F02BA872B049}" srcOrd="0" destOrd="0" presId="urn:microsoft.com/office/officeart/2005/8/layout/process1"/>
    <dgm:cxn modelId="{31D94B51-E326-594E-8187-675E413F3728}" type="presOf" srcId="{CBA186E2-B07C-844D-B923-98FD1F6C6A1C}" destId="{89642BEC-B6CC-F944-B77D-93A0301A84F7}" srcOrd="0" destOrd="0" presId="urn:microsoft.com/office/officeart/2005/8/layout/process1"/>
    <dgm:cxn modelId="{2DBD7152-CF7A-9941-BBD2-A4BEE6DC8682}" type="presOf" srcId="{919003DC-093D-2C4B-A14A-88082A073B1D}" destId="{CF330109-14C1-B741-9135-D47F4A8F3B5F}" srcOrd="0" destOrd="0" presId="urn:microsoft.com/office/officeart/2005/8/layout/process1"/>
    <dgm:cxn modelId="{CA629379-2A74-714F-94D7-1BEB0784B730}" type="presOf" srcId="{1EC07E17-F4F0-0649-9F5C-6E7EBC11DE86}" destId="{C1BAC8DE-77DD-3842-BB45-B5AA8DB1087A}" srcOrd="0" destOrd="0" presId="urn:microsoft.com/office/officeart/2005/8/layout/process1"/>
    <dgm:cxn modelId="{C9E09479-428D-E442-9A5B-01BCB4AD27D3}" type="presOf" srcId="{7D10136B-4F1F-4B4B-8D68-6FB4F74E96B3}" destId="{5F4FA1E4-4D9E-4A22-A040-52195F000EF5}" srcOrd="0" destOrd="0" presId="urn:microsoft.com/office/officeart/2005/8/layout/process1"/>
    <dgm:cxn modelId="{EB82809A-B73B-2D47-AC12-FF95C647A68D}" type="presOf" srcId="{3EEB7C5B-43D6-49D3-8EA7-E40CD8DDAB93}" destId="{7B3F9D41-C377-41A3-9DF0-779C88005280}" srcOrd="0" destOrd="0" presId="urn:microsoft.com/office/officeart/2005/8/layout/process1"/>
    <dgm:cxn modelId="{D6D38C9A-2D5D-0842-B4A2-6D55F05CC1FE}" type="presOf" srcId="{63761107-3027-0940-95BA-92A789A220B2}" destId="{C1A9CE6D-A821-FD40-AC09-9734517649C2}" srcOrd="0" destOrd="0" presId="urn:microsoft.com/office/officeart/2005/8/layout/process1"/>
    <dgm:cxn modelId="{CD5007A7-C15F-694C-B6A9-BA8FB0221145}" srcId="{63761107-3027-0940-95BA-92A789A220B2}" destId="{CBA186E2-B07C-844D-B923-98FD1F6C6A1C}" srcOrd="4" destOrd="0" parTransId="{F82016A9-53C9-2A44-BF2B-19C8FF619B54}" sibTransId="{2BB422C9-D521-0341-9742-2B034FECE63F}"/>
    <dgm:cxn modelId="{E16CA6D6-4EAD-FA43-8619-C9115D452A9D}" srcId="{63761107-3027-0940-95BA-92A789A220B2}" destId="{571BB44B-1457-6445-B7DD-0825E3540E04}" srcOrd="3" destOrd="0" parTransId="{C35BE30D-9951-5446-99D0-97B11B98F1F8}" sibTransId="{1EC07E17-F4F0-0649-9F5C-6E7EBC11DE86}"/>
    <dgm:cxn modelId="{159F76E3-E962-4349-A2B6-F141FF05FEED}" srcId="{63761107-3027-0940-95BA-92A789A220B2}" destId="{3EEB7C5B-43D6-49D3-8EA7-E40CD8DDAB93}" srcOrd="0" destOrd="0" parTransId="{B6125C34-7F92-41DD-A26C-4CCE8577555E}" sibTransId="{7D10136B-4F1F-4B4B-8D68-6FB4F74E96B3}"/>
    <dgm:cxn modelId="{6FAB67FA-2C8B-B241-9072-E217FE9D4D9C}" type="presOf" srcId="{1EC07E17-F4F0-0649-9F5C-6E7EBC11DE86}" destId="{FE43FBF3-8D11-7A4D-806F-EC8B289ECDB9}" srcOrd="1" destOrd="0" presId="urn:microsoft.com/office/officeart/2005/8/layout/process1"/>
    <dgm:cxn modelId="{ADE469EE-2AA1-3B49-809E-2FF359859AD6}" type="presParOf" srcId="{C1A9CE6D-A821-FD40-AC09-9734517649C2}" destId="{7B3F9D41-C377-41A3-9DF0-779C88005280}" srcOrd="0" destOrd="0" presId="urn:microsoft.com/office/officeart/2005/8/layout/process1"/>
    <dgm:cxn modelId="{5EAD6BE8-7BE6-EC4E-860E-4F2EF72DEF5B}" type="presParOf" srcId="{C1A9CE6D-A821-FD40-AC09-9734517649C2}" destId="{5F4FA1E4-4D9E-4A22-A040-52195F000EF5}" srcOrd="1" destOrd="0" presId="urn:microsoft.com/office/officeart/2005/8/layout/process1"/>
    <dgm:cxn modelId="{BD16BE32-B597-F14C-8A69-E4EE6354263B}" type="presParOf" srcId="{5F4FA1E4-4D9E-4A22-A040-52195F000EF5}" destId="{0E859CAE-B647-4941-A109-AE6E5D4F6FAE}" srcOrd="0" destOrd="0" presId="urn:microsoft.com/office/officeart/2005/8/layout/process1"/>
    <dgm:cxn modelId="{308C9DB0-12B9-5C4D-B6D9-EBF4A7419BBD}" type="presParOf" srcId="{C1A9CE6D-A821-FD40-AC09-9734517649C2}" destId="{CF330109-14C1-B741-9135-D47F4A8F3B5F}" srcOrd="2" destOrd="0" presId="urn:microsoft.com/office/officeart/2005/8/layout/process1"/>
    <dgm:cxn modelId="{DF7FB4A4-39CA-9442-9CDC-8D1E0AFD13B5}" type="presParOf" srcId="{C1A9CE6D-A821-FD40-AC09-9734517649C2}" destId="{976B1253-77C6-6A43-BE4D-6295D4357308}" srcOrd="3" destOrd="0" presId="urn:microsoft.com/office/officeart/2005/8/layout/process1"/>
    <dgm:cxn modelId="{8AB8EE85-14A2-7A4B-9059-B62C49E96E6E}" type="presParOf" srcId="{976B1253-77C6-6A43-BE4D-6295D4357308}" destId="{B1AD81CB-4BB5-5446-A1CD-6606EDCEB83D}" srcOrd="0" destOrd="0" presId="urn:microsoft.com/office/officeart/2005/8/layout/process1"/>
    <dgm:cxn modelId="{DE1E442B-2063-FF49-822D-476C5BB55ADE}" type="presParOf" srcId="{C1A9CE6D-A821-FD40-AC09-9734517649C2}" destId="{C6453579-72A9-3F49-BC5B-26D1243B8648}" srcOrd="4" destOrd="0" presId="urn:microsoft.com/office/officeart/2005/8/layout/process1"/>
    <dgm:cxn modelId="{D7B2A526-C3BA-0542-8377-07FF1C661305}" type="presParOf" srcId="{C1A9CE6D-A821-FD40-AC09-9734517649C2}" destId="{5D5789DB-6448-5A4A-9010-F02BA872B049}" srcOrd="5" destOrd="0" presId="urn:microsoft.com/office/officeart/2005/8/layout/process1"/>
    <dgm:cxn modelId="{DAE36239-4A68-834F-87C8-279F9ACF0FD4}" type="presParOf" srcId="{5D5789DB-6448-5A4A-9010-F02BA872B049}" destId="{FBD92248-EE2B-434D-9E4A-D5F133A0801A}" srcOrd="0" destOrd="0" presId="urn:microsoft.com/office/officeart/2005/8/layout/process1"/>
    <dgm:cxn modelId="{5611AEE5-EB34-9D44-A451-7A6A7781DD7B}" type="presParOf" srcId="{C1A9CE6D-A821-FD40-AC09-9734517649C2}" destId="{B66721CA-C7F0-2947-A42B-4C7EA8A21DD6}" srcOrd="6" destOrd="0" presId="urn:microsoft.com/office/officeart/2005/8/layout/process1"/>
    <dgm:cxn modelId="{9D819F5B-0E78-2741-87FA-49932C340F82}" type="presParOf" srcId="{C1A9CE6D-A821-FD40-AC09-9734517649C2}" destId="{C1BAC8DE-77DD-3842-BB45-B5AA8DB1087A}" srcOrd="7" destOrd="0" presId="urn:microsoft.com/office/officeart/2005/8/layout/process1"/>
    <dgm:cxn modelId="{C8576703-F5C2-E24D-A8EE-547FE5FB960B}" type="presParOf" srcId="{C1BAC8DE-77DD-3842-BB45-B5AA8DB1087A}" destId="{FE43FBF3-8D11-7A4D-806F-EC8B289ECDB9}" srcOrd="0" destOrd="0" presId="urn:microsoft.com/office/officeart/2005/8/layout/process1"/>
    <dgm:cxn modelId="{0C0247BB-57B5-274B-9504-5E5F8C52B26E}" type="presParOf" srcId="{C1A9CE6D-A821-FD40-AC09-9734517649C2}" destId="{89642BEC-B6CC-F944-B77D-93A0301A84F7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3761107-3027-0940-95BA-92A789A220B2}" type="doc">
      <dgm:prSet loTypeId="urn:microsoft.com/office/officeart/2005/8/layout/process1" loCatId="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6768D17-008C-204E-96E0-28366E8038D6}">
      <dgm:prSet phldrT="[Text]" custT="1"/>
      <dgm:spPr>
        <a:solidFill>
          <a:srgbClr val="7F7F7F"/>
        </a:solidFill>
      </dgm:spPr>
      <dgm:t>
        <a:bodyPr anchor="ctr"/>
        <a:lstStyle/>
        <a:p>
          <a:pPr>
            <a:lnSpc>
              <a:spcPct val="100000"/>
            </a:lnSpc>
          </a:pPr>
          <a:r>
            <a:rPr lang="en-US" sz="1100" dirty="0">
              <a:latin typeface="DIN Alternate Bold"/>
              <a:cs typeface="DIN Alternate Bold"/>
            </a:rPr>
            <a:t>Introduce SIP</a:t>
          </a:r>
        </a:p>
      </dgm:t>
    </dgm:pt>
    <dgm:pt modelId="{9EC1A4AD-2A4B-1E4A-AE63-8DF2223D76A1}" type="sibTrans" cxnId="{11B36F42-C187-D549-BC48-0D158C049018}">
      <dgm:prSet custT="1"/>
      <dgm:spPr>
        <a:solidFill>
          <a:schemeClr val="bg1">
            <a:lumMod val="65000"/>
          </a:schemeClr>
        </a:solidFill>
      </dgm:spPr>
      <dgm:t>
        <a:bodyPr/>
        <a:lstStyle/>
        <a:p>
          <a:endParaRPr lang="en-US" sz="1100"/>
        </a:p>
      </dgm:t>
    </dgm:pt>
    <dgm:pt modelId="{83203158-A579-4D42-87DB-899A66928F7A}" type="parTrans" cxnId="{11B36F42-C187-D549-BC48-0D158C049018}">
      <dgm:prSet/>
      <dgm:spPr/>
      <dgm:t>
        <a:bodyPr/>
        <a:lstStyle/>
        <a:p>
          <a:endParaRPr lang="en-US" sz="4000"/>
        </a:p>
      </dgm:t>
    </dgm:pt>
    <dgm:pt modelId="{919003DC-093D-2C4B-A14A-88082A073B1D}">
      <dgm:prSet phldrT="[Text]" custT="1"/>
      <dgm:spPr>
        <a:solidFill>
          <a:schemeClr val="tx1">
            <a:lumMod val="50000"/>
            <a:lumOff val="50000"/>
          </a:schemeClr>
        </a:solidFill>
      </dgm:spPr>
      <dgm:t>
        <a:bodyPr anchor="ctr"/>
        <a:lstStyle/>
        <a:p>
          <a:pPr>
            <a:lnSpc>
              <a:spcPct val="100000"/>
            </a:lnSpc>
          </a:pPr>
          <a:r>
            <a:rPr lang="en-US" sz="1100" dirty="0">
              <a:latin typeface="DIN Alternate Bold"/>
              <a:cs typeface="DIN Alternate Bold"/>
            </a:rPr>
            <a:t>   Has a Home Loan</a:t>
          </a:r>
        </a:p>
      </dgm:t>
    </dgm:pt>
    <dgm:pt modelId="{2AEBEFA6-62C5-254C-8EDB-1287351EF668}" type="sibTrans" cxnId="{776F342B-1E39-AE4D-890C-AFCA8E49C0B5}">
      <dgm:prSet custT="1"/>
      <dgm:spPr>
        <a:solidFill>
          <a:schemeClr val="bg1">
            <a:lumMod val="65000"/>
          </a:schemeClr>
        </a:solidFill>
      </dgm:spPr>
      <dgm:t>
        <a:bodyPr/>
        <a:lstStyle/>
        <a:p>
          <a:endParaRPr lang="en-US" sz="1100"/>
        </a:p>
      </dgm:t>
    </dgm:pt>
    <dgm:pt modelId="{41C00B4A-C066-954B-A490-06BB780ABA65}" type="parTrans" cxnId="{776F342B-1E39-AE4D-890C-AFCA8E49C0B5}">
      <dgm:prSet/>
      <dgm:spPr/>
      <dgm:t>
        <a:bodyPr/>
        <a:lstStyle/>
        <a:p>
          <a:endParaRPr lang="en-US" sz="4000"/>
        </a:p>
      </dgm:t>
    </dgm:pt>
    <dgm:pt modelId="{571BB44B-1457-6445-B7DD-0825E3540E04}">
      <dgm:prSet phldrT="[Text]" custT="1"/>
      <dgm:spPr>
        <a:solidFill>
          <a:srgbClr val="DC013B"/>
        </a:solidFill>
      </dgm:spPr>
      <dgm:t>
        <a:bodyPr anchor="ctr"/>
        <a:lstStyle/>
        <a:p>
          <a:pPr>
            <a:lnSpc>
              <a:spcPct val="100000"/>
            </a:lnSpc>
          </a:pPr>
          <a:r>
            <a:rPr lang="en-US" sz="1100" dirty="0">
              <a:latin typeface="DIN Alternate Bold"/>
              <a:cs typeface="DIN Alternate Bold"/>
            </a:rPr>
            <a:t>Invested</a:t>
          </a:r>
          <a:r>
            <a:rPr lang="en-US" sz="1100" baseline="0" dirty="0">
              <a:latin typeface="DIN Alternate Bold"/>
              <a:cs typeface="DIN Alternate Bold"/>
            </a:rPr>
            <a:t> in FD</a:t>
          </a:r>
          <a:endParaRPr lang="en-US" sz="1100" dirty="0">
            <a:latin typeface="DIN Alternate Bold"/>
            <a:cs typeface="DIN Alternate Bold"/>
          </a:endParaRPr>
        </a:p>
      </dgm:t>
    </dgm:pt>
    <dgm:pt modelId="{C35BE30D-9951-5446-99D0-97B11B98F1F8}" type="parTrans" cxnId="{E16CA6D6-4EAD-FA43-8619-C9115D452A9D}">
      <dgm:prSet/>
      <dgm:spPr/>
      <dgm:t>
        <a:bodyPr/>
        <a:lstStyle/>
        <a:p>
          <a:endParaRPr lang="en-US" sz="4000"/>
        </a:p>
      </dgm:t>
    </dgm:pt>
    <dgm:pt modelId="{1EC07E17-F4F0-0649-9F5C-6E7EBC11DE86}" type="sibTrans" cxnId="{E16CA6D6-4EAD-FA43-8619-C9115D452A9D}">
      <dgm:prSet custT="1"/>
      <dgm:spPr>
        <a:solidFill>
          <a:srgbClr val="407DC2"/>
        </a:solidFill>
      </dgm:spPr>
      <dgm:t>
        <a:bodyPr/>
        <a:lstStyle/>
        <a:p>
          <a:endParaRPr lang="en-US" sz="1100"/>
        </a:p>
      </dgm:t>
    </dgm:pt>
    <dgm:pt modelId="{CBA186E2-B07C-844D-B923-98FD1F6C6A1C}">
      <dgm:prSet phldrT="[Text]" custT="1"/>
      <dgm:spPr>
        <a:solidFill>
          <a:srgbClr val="407DC2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sz="1100" dirty="0">
              <a:latin typeface="DIN Alternate Bold"/>
              <a:cs typeface="DIN Alternate Bold"/>
            </a:rPr>
            <a:t>Introduce</a:t>
          </a:r>
          <a:r>
            <a:rPr lang="en-US" sz="1100" baseline="0" dirty="0">
              <a:latin typeface="DIN Alternate Bold"/>
              <a:cs typeface="DIN Alternate Bold"/>
            </a:rPr>
            <a:t> </a:t>
          </a:r>
          <a:r>
            <a:rPr lang="en-IN" sz="1100" b="0" i="0" dirty="0"/>
            <a:t>Exchange Traded Funds</a:t>
          </a:r>
          <a:endParaRPr lang="en-US" sz="1100" dirty="0">
            <a:latin typeface="DIN Alternate Bold"/>
            <a:cs typeface="DIN Alternate Bold"/>
          </a:endParaRPr>
        </a:p>
      </dgm:t>
    </dgm:pt>
    <dgm:pt modelId="{F82016A9-53C9-2A44-BF2B-19C8FF619B54}" type="parTrans" cxnId="{CD5007A7-C15F-694C-B6A9-BA8FB0221145}">
      <dgm:prSet/>
      <dgm:spPr/>
      <dgm:t>
        <a:bodyPr/>
        <a:lstStyle/>
        <a:p>
          <a:endParaRPr lang="en-US" sz="4000"/>
        </a:p>
      </dgm:t>
    </dgm:pt>
    <dgm:pt modelId="{2BB422C9-D521-0341-9742-2B034FECE63F}" type="sibTrans" cxnId="{CD5007A7-C15F-694C-B6A9-BA8FB0221145}">
      <dgm:prSet/>
      <dgm:spPr/>
      <dgm:t>
        <a:bodyPr/>
        <a:lstStyle/>
        <a:p>
          <a:endParaRPr lang="en-US" sz="4000"/>
        </a:p>
      </dgm:t>
    </dgm:pt>
    <dgm:pt modelId="{3EEB7C5B-43D6-49D3-8EA7-E40CD8DDAB93}">
      <dgm:prSet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sz="1100" dirty="0">
              <a:latin typeface="DIN Alternate Bold"/>
              <a:cs typeface="DIN Alternate Bold"/>
            </a:rPr>
            <a:t>Investor</a:t>
          </a:r>
          <a:endParaRPr lang="en-IN" sz="1100" dirty="0">
            <a:latin typeface="DIN Alternate Bold"/>
            <a:cs typeface="DIN Alternate Bold"/>
          </a:endParaRPr>
        </a:p>
      </dgm:t>
    </dgm:pt>
    <dgm:pt modelId="{B6125C34-7F92-41DD-A26C-4CCE8577555E}" type="parTrans" cxnId="{159F76E3-E962-4349-A2B6-F141FF05FEED}">
      <dgm:prSet/>
      <dgm:spPr/>
      <dgm:t>
        <a:bodyPr/>
        <a:lstStyle/>
        <a:p>
          <a:endParaRPr lang="en-IN"/>
        </a:p>
      </dgm:t>
    </dgm:pt>
    <dgm:pt modelId="{7D10136B-4F1F-4B4B-8D68-6FB4F74E96B3}" type="sibTrans" cxnId="{159F76E3-E962-4349-A2B6-F141FF05FEED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endParaRPr lang="en-IN"/>
        </a:p>
      </dgm:t>
    </dgm:pt>
    <dgm:pt modelId="{C1A9CE6D-A821-FD40-AC09-9734517649C2}" type="pres">
      <dgm:prSet presAssocID="{63761107-3027-0940-95BA-92A789A220B2}" presName="Name0" presStyleCnt="0">
        <dgm:presLayoutVars>
          <dgm:dir/>
          <dgm:resizeHandles val="exact"/>
        </dgm:presLayoutVars>
      </dgm:prSet>
      <dgm:spPr/>
    </dgm:pt>
    <dgm:pt modelId="{7B3F9D41-C377-41A3-9DF0-779C88005280}" type="pres">
      <dgm:prSet presAssocID="{3EEB7C5B-43D6-49D3-8EA7-E40CD8DDAB93}" presName="node" presStyleLbl="node1" presStyleIdx="0" presStyleCnt="5">
        <dgm:presLayoutVars>
          <dgm:bulletEnabled val="1"/>
        </dgm:presLayoutVars>
      </dgm:prSet>
      <dgm:spPr/>
    </dgm:pt>
    <dgm:pt modelId="{5F4FA1E4-4D9E-4A22-A040-52195F000EF5}" type="pres">
      <dgm:prSet presAssocID="{7D10136B-4F1F-4B4B-8D68-6FB4F74E96B3}" presName="sibTrans" presStyleLbl="sibTrans2D1" presStyleIdx="0" presStyleCnt="4"/>
      <dgm:spPr/>
    </dgm:pt>
    <dgm:pt modelId="{0E859CAE-B647-4941-A109-AE6E5D4F6FAE}" type="pres">
      <dgm:prSet presAssocID="{7D10136B-4F1F-4B4B-8D68-6FB4F74E96B3}" presName="connectorText" presStyleLbl="sibTrans2D1" presStyleIdx="0" presStyleCnt="4"/>
      <dgm:spPr/>
    </dgm:pt>
    <dgm:pt modelId="{CF330109-14C1-B741-9135-D47F4A8F3B5F}" type="pres">
      <dgm:prSet presAssocID="{919003DC-093D-2C4B-A14A-88082A073B1D}" presName="node" presStyleLbl="node1" presStyleIdx="1" presStyleCnt="5">
        <dgm:presLayoutVars>
          <dgm:bulletEnabled val="1"/>
        </dgm:presLayoutVars>
      </dgm:prSet>
      <dgm:spPr/>
    </dgm:pt>
    <dgm:pt modelId="{976B1253-77C6-6A43-BE4D-6295D4357308}" type="pres">
      <dgm:prSet presAssocID="{2AEBEFA6-62C5-254C-8EDB-1287351EF668}" presName="sibTrans" presStyleLbl="sibTrans2D1" presStyleIdx="1" presStyleCnt="4" custScaleX="84053" custScaleY="71852"/>
      <dgm:spPr/>
    </dgm:pt>
    <dgm:pt modelId="{B1AD81CB-4BB5-5446-A1CD-6606EDCEB83D}" type="pres">
      <dgm:prSet presAssocID="{2AEBEFA6-62C5-254C-8EDB-1287351EF668}" presName="connectorText" presStyleLbl="sibTrans2D1" presStyleIdx="1" presStyleCnt="4"/>
      <dgm:spPr/>
    </dgm:pt>
    <dgm:pt modelId="{C6453579-72A9-3F49-BC5B-26D1243B8648}" type="pres">
      <dgm:prSet presAssocID="{66768D17-008C-204E-96E0-28366E8038D6}" presName="node" presStyleLbl="node1" presStyleIdx="2" presStyleCnt="5">
        <dgm:presLayoutVars>
          <dgm:bulletEnabled val="1"/>
        </dgm:presLayoutVars>
      </dgm:prSet>
      <dgm:spPr/>
    </dgm:pt>
    <dgm:pt modelId="{5D5789DB-6448-5A4A-9010-F02BA872B049}" type="pres">
      <dgm:prSet presAssocID="{9EC1A4AD-2A4B-1E4A-AE63-8DF2223D76A1}" presName="sibTrans" presStyleLbl="sibTrans2D1" presStyleIdx="2" presStyleCnt="4" custScaleX="84053" custScaleY="71852"/>
      <dgm:spPr/>
    </dgm:pt>
    <dgm:pt modelId="{FBD92248-EE2B-434D-9E4A-D5F133A0801A}" type="pres">
      <dgm:prSet presAssocID="{9EC1A4AD-2A4B-1E4A-AE63-8DF2223D76A1}" presName="connectorText" presStyleLbl="sibTrans2D1" presStyleIdx="2" presStyleCnt="4"/>
      <dgm:spPr/>
    </dgm:pt>
    <dgm:pt modelId="{B66721CA-C7F0-2947-A42B-4C7EA8A21DD6}" type="pres">
      <dgm:prSet presAssocID="{571BB44B-1457-6445-B7DD-0825E3540E04}" presName="node" presStyleLbl="node1" presStyleIdx="3" presStyleCnt="5">
        <dgm:presLayoutVars>
          <dgm:bulletEnabled val="1"/>
        </dgm:presLayoutVars>
      </dgm:prSet>
      <dgm:spPr/>
    </dgm:pt>
    <dgm:pt modelId="{C1BAC8DE-77DD-3842-BB45-B5AA8DB1087A}" type="pres">
      <dgm:prSet presAssocID="{1EC07E17-F4F0-0649-9F5C-6E7EBC11DE86}" presName="sibTrans" presStyleLbl="sibTrans2D1" presStyleIdx="3" presStyleCnt="4" custScaleX="84053" custScaleY="71852"/>
      <dgm:spPr/>
    </dgm:pt>
    <dgm:pt modelId="{FE43FBF3-8D11-7A4D-806F-EC8B289ECDB9}" type="pres">
      <dgm:prSet presAssocID="{1EC07E17-F4F0-0649-9F5C-6E7EBC11DE86}" presName="connectorText" presStyleLbl="sibTrans2D1" presStyleIdx="3" presStyleCnt="4"/>
      <dgm:spPr/>
    </dgm:pt>
    <dgm:pt modelId="{89642BEC-B6CC-F944-B77D-93A0301A84F7}" type="pres">
      <dgm:prSet presAssocID="{CBA186E2-B07C-844D-B923-98FD1F6C6A1C}" presName="node" presStyleLbl="node1" presStyleIdx="4" presStyleCnt="5">
        <dgm:presLayoutVars>
          <dgm:bulletEnabled val="1"/>
        </dgm:presLayoutVars>
      </dgm:prSet>
      <dgm:spPr/>
    </dgm:pt>
  </dgm:ptLst>
  <dgm:cxnLst>
    <dgm:cxn modelId="{15234802-19C9-CC47-8C37-D4532CD346C8}" type="presOf" srcId="{9EC1A4AD-2A4B-1E4A-AE63-8DF2223D76A1}" destId="{FBD92248-EE2B-434D-9E4A-D5F133A0801A}" srcOrd="1" destOrd="0" presId="urn:microsoft.com/office/officeart/2005/8/layout/process1"/>
    <dgm:cxn modelId="{0F3F0713-B9AE-194A-8A62-CAC11635D288}" type="presOf" srcId="{66768D17-008C-204E-96E0-28366E8038D6}" destId="{C6453579-72A9-3F49-BC5B-26D1243B8648}" srcOrd="0" destOrd="0" presId="urn:microsoft.com/office/officeart/2005/8/layout/process1"/>
    <dgm:cxn modelId="{0F47E314-691F-0F43-8A59-2AB9F0CDBF68}" type="presOf" srcId="{2AEBEFA6-62C5-254C-8EDB-1287351EF668}" destId="{976B1253-77C6-6A43-BE4D-6295D4357308}" srcOrd="0" destOrd="0" presId="urn:microsoft.com/office/officeart/2005/8/layout/process1"/>
    <dgm:cxn modelId="{776F342B-1E39-AE4D-890C-AFCA8E49C0B5}" srcId="{63761107-3027-0940-95BA-92A789A220B2}" destId="{919003DC-093D-2C4B-A14A-88082A073B1D}" srcOrd="1" destOrd="0" parTransId="{41C00B4A-C066-954B-A490-06BB780ABA65}" sibTransId="{2AEBEFA6-62C5-254C-8EDB-1287351EF668}"/>
    <dgm:cxn modelId="{E5EF8832-E7FE-E042-B58F-51DDCB962A2E}" type="presOf" srcId="{2AEBEFA6-62C5-254C-8EDB-1287351EF668}" destId="{B1AD81CB-4BB5-5446-A1CD-6606EDCEB83D}" srcOrd="1" destOrd="0" presId="urn:microsoft.com/office/officeart/2005/8/layout/process1"/>
    <dgm:cxn modelId="{11B36F42-C187-D549-BC48-0D158C049018}" srcId="{63761107-3027-0940-95BA-92A789A220B2}" destId="{66768D17-008C-204E-96E0-28366E8038D6}" srcOrd="2" destOrd="0" parTransId="{83203158-A579-4D42-87DB-899A66928F7A}" sibTransId="{9EC1A4AD-2A4B-1E4A-AE63-8DF2223D76A1}"/>
    <dgm:cxn modelId="{C3278565-5C3D-E944-A9D7-1DE2191CBB1C}" type="presOf" srcId="{7D10136B-4F1F-4B4B-8D68-6FB4F74E96B3}" destId="{0E859CAE-B647-4941-A109-AE6E5D4F6FAE}" srcOrd="1" destOrd="0" presId="urn:microsoft.com/office/officeart/2005/8/layout/process1"/>
    <dgm:cxn modelId="{EBD3064D-F5ED-8C41-8713-46579F635FA1}" type="presOf" srcId="{571BB44B-1457-6445-B7DD-0825E3540E04}" destId="{B66721CA-C7F0-2947-A42B-4C7EA8A21DD6}" srcOrd="0" destOrd="0" presId="urn:microsoft.com/office/officeart/2005/8/layout/process1"/>
    <dgm:cxn modelId="{9CF0636D-F657-B14F-8FA2-4D3DEE02AFA7}" type="presOf" srcId="{9EC1A4AD-2A4B-1E4A-AE63-8DF2223D76A1}" destId="{5D5789DB-6448-5A4A-9010-F02BA872B049}" srcOrd="0" destOrd="0" presId="urn:microsoft.com/office/officeart/2005/8/layout/process1"/>
    <dgm:cxn modelId="{31D94B51-E326-594E-8187-675E413F3728}" type="presOf" srcId="{CBA186E2-B07C-844D-B923-98FD1F6C6A1C}" destId="{89642BEC-B6CC-F944-B77D-93A0301A84F7}" srcOrd="0" destOrd="0" presId="urn:microsoft.com/office/officeart/2005/8/layout/process1"/>
    <dgm:cxn modelId="{2DBD7152-CF7A-9941-BBD2-A4BEE6DC8682}" type="presOf" srcId="{919003DC-093D-2C4B-A14A-88082A073B1D}" destId="{CF330109-14C1-B741-9135-D47F4A8F3B5F}" srcOrd="0" destOrd="0" presId="urn:microsoft.com/office/officeart/2005/8/layout/process1"/>
    <dgm:cxn modelId="{CA629379-2A74-714F-94D7-1BEB0784B730}" type="presOf" srcId="{1EC07E17-F4F0-0649-9F5C-6E7EBC11DE86}" destId="{C1BAC8DE-77DD-3842-BB45-B5AA8DB1087A}" srcOrd="0" destOrd="0" presId="urn:microsoft.com/office/officeart/2005/8/layout/process1"/>
    <dgm:cxn modelId="{C9E09479-428D-E442-9A5B-01BCB4AD27D3}" type="presOf" srcId="{7D10136B-4F1F-4B4B-8D68-6FB4F74E96B3}" destId="{5F4FA1E4-4D9E-4A22-A040-52195F000EF5}" srcOrd="0" destOrd="0" presId="urn:microsoft.com/office/officeart/2005/8/layout/process1"/>
    <dgm:cxn modelId="{EB82809A-B73B-2D47-AC12-FF95C647A68D}" type="presOf" srcId="{3EEB7C5B-43D6-49D3-8EA7-E40CD8DDAB93}" destId="{7B3F9D41-C377-41A3-9DF0-779C88005280}" srcOrd="0" destOrd="0" presId="urn:microsoft.com/office/officeart/2005/8/layout/process1"/>
    <dgm:cxn modelId="{D6D38C9A-2D5D-0842-B4A2-6D55F05CC1FE}" type="presOf" srcId="{63761107-3027-0940-95BA-92A789A220B2}" destId="{C1A9CE6D-A821-FD40-AC09-9734517649C2}" srcOrd="0" destOrd="0" presId="urn:microsoft.com/office/officeart/2005/8/layout/process1"/>
    <dgm:cxn modelId="{CD5007A7-C15F-694C-B6A9-BA8FB0221145}" srcId="{63761107-3027-0940-95BA-92A789A220B2}" destId="{CBA186E2-B07C-844D-B923-98FD1F6C6A1C}" srcOrd="4" destOrd="0" parTransId="{F82016A9-53C9-2A44-BF2B-19C8FF619B54}" sibTransId="{2BB422C9-D521-0341-9742-2B034FECE63F}"/>
    <dgm:cxn modelId="{E16CA6D6-4EAD-FA43-8619-C9115D452A9D}" srcId="{63761107-3027-0940-95BA-92A789A220B2}" destId="{571BB44B-1457-6445-B7DD-0825E3540E04}" srcOrd="3" destOrd="0" parTransId="{C35BE30D-9951-5446-99D0-97B11B98F1F8}" sibTransId="{1EC07E17-F4F0-0649-9F5C-6E7EBC11DE86}"/>
    <dgm:cxn modelId="{159F76E3-E962-4349-A2B6-F141FF05FEED}" srcId="{63761107-3027-0940-95BA-92A789A220B2}" destId="{3EEB7C5B-43D6-49D3-8EA7-E40CD8DDAB93}" srcOrd="0" destOrd="0" parTransId="{B6125C34-7F92-41DD-A26C-4CCE8577555E}" sibTransId="{7D10136B-4F1F-4B4B-8D68-6FB4F74E96B3}"/>
    <dgm:cxn modelId="{6FAB67FA-2C8B-B241-9072-E217FE9D4D9C}" type="presOf" srcId="{1EC07E17-F4F0-0649-9F5C-6E7EBC11DE86}" destId="{FE43FBF3-8D11-7A4D-806F-EC8B289ECDB9}" srcOrd="1" destOrd="0" presId="urn:microsoft.com/office/officeart/2005/8/layout/process1"/>
    <dgm:cxn modelId="{ADE469EE-2AA1-3B49-809E-2FF359859AD6}" type="presParOf" srcId="{C1A9CE6D-A821-FD40-AC09-9734517649C2}" destId="{7B3F9D41-C377-41A3-9DF0-779C88005280}" srcOrd="0" destOrd="0" presId="urn:microsoft.com/office/officeart/2005/8/layout/process1"/>
    <dgm:cxn modelId="{5EAD6BE8-7BE6-EC4E-860E-4F2EF72DEF5B}" type="presParOf" srcId="{C1A9CE6D-A821-FD40-AC09-9734517649C2}" destId="{5F4FA1E4-4D9E-4A22-A040-52195F000EF5}" srcOrd="1" destOrd="0" presId="urn:microsoft.com/office/officeart/2005/8/layout/process1"/>
    <dgm:cxn modelId="{BD16BE32-B597-F14C-8A69-E4EE6354263B}" type="presParOf" srcId="{5F4FA1E4-4D9E-4A22-A040-52195F000EF5}" destId="{0E859CAE-B647-4941-A109-AE6E5D4F6FAE}" srcOrd="0" destOrd="0" presId="urn:microsoft.com/office/officeart/2005/8/layout/process1"/>
    <dgm:cxn modelId="{308C9DB0-12B9-5C4D-B6D9-EBF4A7419BBD}" type="presParOf" srcId="{C1A9CE6D-A821-FD40-AC09-9734517649C2}" destId="{CF330109-14C1-B741-9135-D47F4A8F3B5F}" srcOrd="2" destOrd="0" presId="urn:microsoft.com/office/officeart/2005/8/layout/process1"/>
    <dgm:cxn modelId="{DF7FB4A4-39CA-9442-9CDC-8D1E0AFD13B5}" type="presParOf" srcId="{C1A9CE6D-A821-FD40-AC09-9734517649C2}" destId="{976B1253-77C6-6A43-BE4D-6295D4357308}" srcOrd="3" destOrd="0" presId="urn:microsoft.com/office/officeart/2005/8/layout/process1"/>
    <dgm:cxn modelId="{8AB8EE85-14A2-7A4B-9059-B62C49E96E6E}" type="presParOf" srcId="{976B1253-77C6-6A43-BE4D-6295D4357308}" destId="{B1AD81CB-4BB5-5446-A1CD-6606EDCEB83D}" srcOrd="0" destOrd="0" presId="urn:microsoft.com/office/officeart/2005/8/layout/process1"/>
    <dgm:cxn modelId="{DE1E442B-2063-FF49-822D-476C5BB55ADE}" type="presParOf" srcId="{C1A9CE6D-A821-FD40-AC09-9734517649C2}" destId="{C6453579-72A9-3F49-BC5B-26D1243B8648}" srcOrd="4" destOrd="0" presId="urn:microsoft.com/office/officeart/2005/8/layout/process1"/>
    <dgm:cxn modelId="{D7B2A526-C3BA-0542-8377-07FF1C661305}" type="presParOf" srcId="{C1A9CE6D-A821-FD40-AC09-9734517649C2}" destId="{5D5789DB-6448-5A4A-9010-F02BA872B049}" srcOrd="5" destOrd="0" presId="urn:microsoft.com/office/officeart/2005/8/layout/process1"/>
    <dgm:cxn modelId="{DAE36239-4A68-834F-87C8-279F9ACF0FD4}" type="presParOf" srcId="{5D5789DB-6448-5A4A-9010-F02BA872B049}" destId="{FBD92248-EE2B-434D-9E4A-D5F133A0801A}" srcOrd="0" destOrd="0" presId="urn:microsoft.com/office/officeart/2005/8/layout/process1"/>
    <dgm:cxn modelId="{5611AEE5-EB34-9D44-A451-7A6A7781DD7B}" type="presParOf" srcId="{C1A9CE6D-A821-FD40-AC09-9734517649C2}" destId="{B66721CA-C7F0-2947-A42B-4C7EA8A21DD6}" srcOrd="6" destOrd="0" presId="urn:microsoft.com/office/officeart/2005/8/layout/process1"/>
    <dgm:cxn modelId="{9D819F5B-0E78-2741-87FA-49932C340F82}" type="presParOf" srcId="{C1A9CE6D-A821-FD40-AC09-9734517649C2}" destId="{C1BAC8DE-77DD-3842-BB45-B5AA8DB1087A}" srcOrd="7" destOrd="0" presId="urn:microsoft.com/office/officeart/2005/8/layout/process1"/>
    <dgm:cxn modelId="{C8576703-F5C2-E24D-A8EE-547FE5FB960B}" type="presParOf" srcId="{C1BAC8DE-77DD-3842-BB45-B5AA8DB1087A}" destId="{FE43FBF3-8D11-7A4D-806F-EC8B289ECDB9}" srcOrd="0" destOrd="0" presId="urn:microsoft.com/office/officeart/2005/8/layout/process1"/>
    <dgm:cxn modelId="{0C0247BB-57B5-274B-9504-5E5F8C52B26E}" type="presParOf" srcId="{C1A9CE6D-A821-FD40-AC09-9734517649C2}" destId="{89642BEC-B6CC-F944-B77D-93A0301A84F7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72A4D4-3B02-40C5-8C81-7E1928B113AE}">
      <dsp:nvSpPr>
        <dsp:cNvPr id="0" name=""/>
        <dsp:cNvSpPr/>
      </dsp:nvSpPr>
      <dsp:spPr>
        <a:xfrm>
          <a:off x="5134" y="0"/>
          <a:ext cx="1591582" cy="642618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DIN Alternate Bold"/>
              <a:cs typeface="DIN Alternate Bold"/>
            </a:rPr>
            <a:t>Beginner</a:t>
          </a:r>
          <a:endParaRPr lang="en-IN" sz="1100" kern="1200" dirty="0">
            <a:latin typeface="DIN Alternate Bold"/>
            <a:cs typeface="DIN Alternate Bold"/>
          </a:endParaRPr>
        </a:p>
      </dsp:txBody>
      <dsp:txXfrm>
        <a:off x="23956" y="18822"/>
        <a:ext cx="1553938" cy="604974"/>
      </dsp:txXfrm>
    </dsp:sp>
    <dsp:sp modelId="{887A500B-98B6-4F15-B814-30784C578110}">
      <dsp:nvSpPr>
        <dsp:cNvPr id="0" name=""/>
        <dsp:cNvSpPr/>
      </dsp:nvSpPr>
      <dsp:spPr>
        <a:xfrm>
          <a:off x="1755874" y="123952"/>
          <a:ext cx="337415" cy="394712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>
        <a:off x="1755874" y="202894"/>
        <a:ext cx="236191" cy="236828"/>
      </dsp:txXfrm>
    </dsp:sp>
    <dsp:sp modelId="{CF330109-14C1-B741-9135-D47F4A8F3B5F}">
      <dsp:nvSpPr>
        <dsp:cNvPr id="0" name=""/>
        <dsp:cNvSpPr/>
      </dsp:nvSpPr>
      <dsp:spPr>
        <a:xfrm>
          <a:off x="2233349" y="0"/>
          <a:ext cx="1591582" cy="642618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DIN Alternate Bold"/>
              <a:cs typeface="DIN Alternate Bold"/>
            </a:rPr>
            <a:t>Already has Mutual Fund </a:t>
          </a:r>
        </a:p>
      </dsp:txBody>
      <dsp:txXfrm>
        <a:off x="2252171" y="18822"/>
        <a:ext cx="1553938" cy="604974"/>
      </dsp:txXfrm>
    </dsp:sp>
    <dsp:sp modelId="{976B1253-77C6-6A43-BE4D-6295D4357308}">
      <dsp:nvSpPr>
        <dsp:cNvPr id="0" name=""/>
        <dsp:cNvSpPr/>
      </dsp:nvSpPr>
      <dsp:spPr>
        <a:xfrm>
          <a:off x="4010993" y="179504"/>
          <a:ext cx="283607" cy="283608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010993" y="236226"/>
        <a:ext cx="198525" cy="170164"/>
      </dsp:txXfrm>
    </dsp:sp>
    <dsp:sp modelId="{C6453579-72A9-3F49-BC5B-26D1243B8648}">
      <dsp:nvSpPr>
        <dsp:cNvPr id="0" name=""/>
        <dsp:cNvSpPr/>
      </dsp:nvSpPr>
      <dsp:spPr>
        <a:xfrm>
          <a:off x="4461564" y="0"/>
          <a:ext cx="1591582" cy="642618"/>
        </a:xfrm>
        <a:prstGeom prst="roundRect">
          <a:avLst>
            <a:gd name="adj" fmla="val 10000"/>
          </a:avLst>
        </a:prstGeom>
        <a:solidFill>
          <a:srgbClr val="7F7F7F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DIN Alternate Bold"/>
              <a:cs typeface="DIN Alternate Bold"/>
            </a:rPr>
            <a:t>Educate with </a:t>
          </a:r>
          <a:r>
            <a:rPr lang="en-IN" sz="1100" kern="1200" dirty="0">
              <a:latin typeface="DIN Alternate Bold"/>
            </a:rPr>
            <a:t>Financial Learning</a:t>
          </a:r>
          <a:endParaRPr lang="en-US" sz="1100" kern="1200" dirty="0">
            <a:latin typeface="DIN Alternate Bold"/>
            <a:cs typeface="DIN Alternate Bold"/>
          </a:endParaRPr>
        </a:p>
      </dsp:txBody>
      <dsp:txXfrm>
        <a:off x="4480386" y="18822"/>
        <a:ext cx="1553938" cy="604974"/>
      </dsp:txXfrm>
    </dsp:sp>
    <dsp:sp modelId="{5D5789DB-6448-5A4A-9010-F02BA872B049}">
      <dsp:nvSpPr>
        <dsp:cNvPr id="0" name=""/>
        <dsp:cNvSpPr/>
      </dsp:nvSpPr>
      <dsp:spPr>
        <a:xfrm>
          <a:off x="6239208" y="179504"/>
          <a:ext cx="283607" cy="283608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239208" y="236226"/>
        <a:ext cx="198525" cy="170164"/>
      </dsp:txXfrm>
    </dsp:sp>
    <dsp:sp modelId="{B66721CA-C7F0-2947-A42B-4C7EA8A21DD6}">
      <dsp:nvSpPr>
        <dsp:cNvPr id="0" name=""/>
        <dsp:cNvSpPr/>
      </dsp:nvSpPr>
      <dsp:spPr>
        <a:xfrm>
          <a:off x="6689779" y="0"/>
          <a:ext cx="1591582" cy="642618"/>
        </a:xfrm>
        <a:prstGeom prst="roundRect">
          <a:avLst>
            <a:gd name="adj" fmla="val 10000"/>
          </a:avLst>
        </a:prstGeom>
        <a:solidFill>
          <a:srgbClr val="DC013B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DIN Alternate Bold"/>
              <a:cs typeface="DIN Alternate Bold"/>
            </a:rPr>
            <a:t>Initiated SIP</a:t>
          </a:r>
        </a:p>
      </dsp:txBody>
      <dsp:txXfrm>
        <a:off x="6708601" y="18822"/>
        <a:ext cx="1553938" cy="604974"/>
      </dsp:txXfrm>
    </dsp:sp>
    <dsp:sp modelId="{C1BAC8DE-77DD-3842-BB45-B5AA8DB1087A}">
      <dsp:nvSpPr>
        <dsp:cNvPr id="0" name=""/>
        <dsp:cNvSpPr/>
      </dsp:nvSpPr>
      <dsp:spPr>
        <a:xfrm>
          <a:off x="8467423" y="179504"/>
          <a:ext cx="283607" cy="283608"/>
        </a:xfrm>
        <a:prstGeom prst="rightArrow">
          <a:avLst>
            <a:gd name="adj1" fmla="val 60000"/>
            <a:gd name="adj2" fmla="val 50000"/>
          </a:avLst>
        </a:prstGeom>
        <a:solidFill>
          <a:srgbClr val="407DC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8467423" y="236226"/>
        <a:ext cx="198525" cy="170164"/>
      </dsp:txXfrm>
    </dsp:sp>
    <dsp:sp modelId="{89642BEC-B6CC-F944-B77D-93A0301A84F7}">
      <dsp:nvSpPr>
        <dsp:cNvPr id="0" name=""/>
        <dsp:cNvSpPr/>
      </dsp:nvSpPr>
      <dsp:spPr>
        <a:xfrm>
          <a:off x="8917994" y="0"/>
          <a:ext cx="1591582" cy="642618"/>
        </a:xfrm>
        <a:prstGeom prst="roundRect">
          <a:avLst>
            <a:gd name="adj" fmla="val 10000"/>
          </a:avLst>
        </a:prstGeom>
        <a:solidFill>
          <a:srgbClr val="407DC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DIN Alternate Bold"/>
              <a:cs typeface="DIN Alternate Bold"/>
            </a:rPr>
            <a:t>Introduce Trade Racer Web</a:t>
          </a:r>
        </a:p>
      </dsp:txBody>
      <dsp:txXfrm>
        <a:off x="8936816" y="18822"/>
        <a:ext cx="1553938" cy="6049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E63774-89A9-4F33-BED1-AB4E334B719E}">
      <dsp:nvSpPr>
        <dsp:cNvPr id="0" name=""/>
        <dsp:cNvSpPr/>
      </dsp:nvSpPr>
      <dsp:spPr>
        <a:xfrm>
          <a:off x="5134" y="21225"/>
          <a:ext cx="1591582" cy="864477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>
              <a:solidFill>
                <a:schemeClr val="bg1"/>
              </a:solidFill>
              <a:latin typeface="DIN Alternate Bold"/>
              <a:cs typeface="DIN Alternate Bold"/>
            </a:rPr>
            <a:t>User’s Existing Profile</a:t>
          </a:r>
        </a:p>
      </dsp:txBody>
      <dsp:txXfrm>
        <a:off x="30454" y="46545"/>
        <a:ext cx="1540942" cy="813837"/>
      </dsp:txXfrm>
    </dsp:sp>
    <dsp:sp modelId="{0AE9F2B8-A2EB-44D2-BD76-E729329794AA}">
      <dsp:nvSpPr>
        <dsp:cNvPr id="0" name=""/>
        <dsp:cNvSpPr/>
      </dsp:nvSpPr>
      <dsp:spPr>
        <a:xfrm>
          <a:off x="1755874" y="256107"/>
          <a:ext cx="337415" cy="39471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>
        <a:off x="1755874" y="335049"/>
        <a:ext cx="236191" cy="236828"/>
      </dsp:txXfrm>
    </dsp:sp>
    <dsp:sp modelId="{CF330109-14C1-B741-9135-D47F4A8F3B5F}">
      <dsp:nvSpPr>
        <dsp:cNvPr id="0" name=""/>
        <dsp:cNvSpPr/>
      </dsp:nvSpPr>
      <dsp:spPr>
        <a:xfrm>
          <a:off x="2233349" y="21225"/>
          <a:ext cx="1591582" cy="864477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bg1"/>
              </a:solidFill>
              <a:latin typeface="DIN Alternate Bold"/>
              <a:cs typeface="DIN Alternate Bold"/>
            </a:rPr>
            <a:t>User’s Existing Feature Usage</a:t>
          </a:r>
        </a:p>
      </dsp:txBody>
      <dsp:txXfrm>
        <a:off x="2258669" y="46545"/>
        <a:ext cx="1540942" cy="813837"/>
      </dsp:txXfrm>
    </dsp:sp>
    <dsp:sp modelId="{976B1253-77C6-6A43-BE4D-6295D4357308}">
      <dsp:nvSpPr>
        <dsp:cNvPr id="0" name=""/>
        <dsp:cNvSpPr/>
      </dsp:nvSpPr>
      <dsp:spPr>
        <a:xfrm>
          <a:off x="4010993" y="311659"/>
          <a:ext cx="283607" cy="28360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010993" y="368381"/>
        <a:ext cx="198525" cy="170164"/>
      </dsp:txXfrm>
    </dsp:sp>
    <dsp:sp modelId="{C6453579-72A9-3F49-BC5B-26D1243B8648}">
      <dsp:nvSpPr>
        <dsp:cNvPr id="0" name=""/>
        <dsp:cNvSpPr/>
      </dsp:nvSpPr>
      <dsp:spPr>
        <a:xfrm>
          <a:off x="4461564" y="21225"/>
          <a:ext cx="1591582" cy="864477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>
              <a:solidFill>
                <a:schemeClr val="bg1"/>
              </a:solidFill>
              <a:latin typeface="DIN Alternate Bold"/>
              <a:cs typeface="DIN Alternate Bold"/>
            </a:rPr>
            <a:t>Habitual.AI</a:t>
          </a:r>
          <a:r>
            <a:rPr lang="en-US" sz="1100" kern="1200" dirty="0">
              <a:solidFill>
                <a:schemeClr val="bg1"/>
              </a:solidFill>
              <a:latin typeface="DIN Alternate Bold"/>
              <a:cs typeface="DIN Alternate Bold"/>
            </a:rPr>
            <a:t> First Recommendation</a:t>
          </a:r>
        </a:p>
      </dsp:txBody>
      <dsp:txXfrm>
        <a:off x="4486884" y="46545"/>
        <a:ext cx="1540942" cy="813837"/>
      </dsp:txXfrm>
    </dsp:sp>
    <dsp:sp modelId="{5D5789DB-6448-5A4A-9010-F02BA872B049}">
      <dsp:nvSpPr>
        <dsp:cNvPr id="0" name=""/>
        <dsp:cNvSpPr/>
      </dsp:nvSpPr>
      <dsp:spPr>
        <a:xfrm>
          <a:off x="6239208" y="311659"/>
          <a:ext cx="283607" cy="28360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239208" y="368381"/>
        <a:ext cx="198525" cy="170164"/>
      </dsp:txXfrm>
    </dsp:sp>
    <dsp:sp modelId="{B66721CA-C7F0-2947-A42B-4C7EA8A21DD6}">
      <dsp:nvSpPr>
        <dsp:cNvPr id="0" name=""/>
        <dsp:cNvSpPr/>
      </dsp:nvSpPr>
      <dsp:spPr>
        <a:xfrm>
          <a:off x="6689779" y="21225"/>
          <a:ext cx="1591582" cy="864477"/>
        </a:xfrm>
        <a:prstGeom prst="roundRect">
          <a:avLst>
            <a:gd name="adj" fmla="val 10000"/>
          </a:avLst>
        </a:prstGeom>
        <a:solidFill>
          <a:srgbClr val="DC013B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bg1"/>
              </a:solidFill>
              <a:latin typeface="DIN Alternate Bold"/>
              <a:cs typeface="DIN Alternate Bold"/>
            </a:rPr>
            <a:t>Subsequent user action</a:t>
          </a:r>
        </a:p>
      </dsp:txBody>
      <dsp:txXfrm>
        <a:off x="6715099" y="46545"/>
        <a:ext cx="1540942" cy="813837"/>
      </dsp:txXfrm>
    </dsp:sp>
    <dsp:sp modelId="{C1BAC8DE-77DD-3842-BB45-B5AA8DB1087A}">
      <dsp:nvSpPr>
        <dsp:cNvPr id="0" name=""/>
        <dsp:cNvSpPr/>
      </dsp:nvSpPr>
      <dsp:spPr>
        <a:xfrm>
          <a:off x="8467423" y="311659"/>
          <a:ext cx="283607" cy="283608"/>
        </a:xfrm>
        <a:prstGeom prst="rightArrow">
          <a:avLst>
            <a:gd name="adj1" fmla="val 60000"/>
            <a:gd name="adj2" fmla="val 50000"/>
          </a:avLst>
        </a:prstGeom>
        <a:solidFill>
          <a:srgbClr val="407DC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8467423" y="368381"/>
        <a:ext cx="198525" cy="170164"/>
      </dsp:txXfrm>
    </dsp:sp>
    <dsp:sp modelId="{89642BEC-B6CC-F944-B77D-93A0301A84F7}">
      <dsp:nvSpPr>
        <dsp:cNvPr id="0" name=""/>
        <dsp:cNvSpPr/>
      </dsp:nvSpPr>
      <dsp:spPr>
        <a:xfrm>
          <a:off x="8917994" y="21225"/>
          <a:ext cx="1591582" cy="864477"/>
        </a:xfrm>
        <a:prstGeom prst="roundRect">
          <a:avLst>
            <a:gd name="adj" fmla="val 10000"/>
          </a:avLst>
        </a:prstGeom>
        <a:solidFill>
          <a:srgbClr val="407DC2"/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bg1"/>
              </a:solidFill>
              <a:latin typeface="DIN Alternate Bold"/>
              <a:cs typeface="DIN Alternate Bold"/>
            </a:rPr>
            <a:t>Habitual AI New Recommendation</a:t>
          </a:r>
        </a:p>
      </dsp:txBody>
      <dsp:txXfrm>
        <a:off x="8943314" y="46545"/>
        <a:ext cx="1540942" cy="8138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3F9D41-C377-41A3-9DF0-779C88005280}">
      <dsp:nvSpPr>
        <dsp:cNvPr id="0" name=""/>
        <dsp:cNvSpPr/>
      </dsp:nvSpPr>
      <dsp:spPr>
        <a:xfrm>
          <a:off x="5197" y="66507"/>
          <a:ext cx="1611241" cy="966744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DIN Alternate Bold"/>
              <a:cs typeface="DIN Alternate Bold"/>
            </a:rPr>
            <a:t>Active Trader</a:t>
          </a:r>
          <a:endParaRPr lang="en-IN" sz="1100" kern="1200" dirty="0">
            <a:latin typeface="DIN Alternate Bold"/>
            <a:cs typeface="DIN Alternate Bold"/>
          </a:endParaRPr>
        </a:p>
      </dsp:txBody>
      <dsp:txXfrm>
        <a:off x="33512" y="94822"/>
        <a:ext cx="1554611" cy="910114"/>
      </dsp:txXfrm>
    </dsp:sp>
    <dsp:sp modelId="{5F4FA1E4-4D9E-4A22-A040-52195F000EF5}">
      <dsp:nvSpPr>
        <dsp:cNvPr id="0" name=""/>
        <dsp:cNvSpPr/>
      </dsp:nvSpPr>
      <dsp:spPr>
        <a:xfrm>
          <a:off x="1777562" y="350086"/>
          <a:ext cx="341583" cy="399587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/>
        </a:p>
      </dsp:txBody>
      <dsp:txXfrm>
        <a:off x="1777562" y="430003"/>
        <a:ext cx="239108" cy="239753"/>
      </dsp:txXfrm>
    </dsp:sp>
    <dsp:sp modelId="{CF330109-14C1-B741-9135-D47F4A8F3B5F}">
      <dsp:nvSpPr>
        <dsp:cNvPr id="0" name=""/>
        <dsp:cNvSpPr/>
      </dsp:nvSpPr>
      <dsp:spPr>
        <a:xfrm>
          <a:off x="2260935" y="66507"/>
          <a:ext cx="1611241" cy="966744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DIN Alternate Bold"/>
              <a:cs typeface="DIN Alternate Bold"/>
            </a:rPr>
            <a:t>Already using Trade Racer</a:t>
          </a:r>
        </a:p>
      </dsp:txBody>
      <dsp:txXfrm>
        <a:off x="2289250" y="94822"/>
        <a:ext cx="1554611" cy="910114"/>
      </dsp:txXfrm>
    </dsp:sp>
    <dsp:sp modelId="{976B1253-77C6-6A43-BE4D-6295D4357308}">
      <dsp:nvSpPr>
        <dsp:cNvPr id="0" name=""/>
        <dsp:cNvSpPr/>
      </dsp:nvSpPr>
      <dsp:spPr>
        <a:xfrm>
          <a:off x="4060536" y="406324"/>
          <a:ext cx="287110" cy="287111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060536" y="463746"/>
        <a:ext cx="200977" cy="172267"/>
      </dsp:txXfrm>
    </dsp:sp>
    <dsp:sp modelId="{C6453579-72A9-3F49-BC5B-26D1243B8648}">
      <dsp:nvSpPr>
        <dsp:cNvPr id="0" name=""/>
        <dsp:cNvSpPr/>
      </dsp:nvSpPr>
      <dsp:spPr>
        <a:xfrm>
          <a:off x="4516672" y="66507"/>
          <a:ext cx="1611241" cy="966744"/>
        </a:xfrm>
        <a:prstGeom prst="roundRect">
          <a:avLst>
            <a:gd name="adj" fmla="val 10000"/>
          </a:avLst>
        </a:prstGeom>
        <a:solidFill>
          <a:srgbClr val="7F7F7F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DIN Alternate Bold"/>
              <a:cs typeface="DIN Alternate Bold"/>
            </a:rPr>
            <a:t>Introduce </a:t>
          </a:r>
          <a:r>
            <a:rPr lang="en-IN" sz="1100" b="0" i="0" kern="1200" dirty="0"/>
            <a:t>Equity Relationship Services</a:t>
          </a:r>
          <a:endParaRPr lang="en-US" sz="1100" kern="1200" dirty="0">
            <a:latin typeface="DIN Alternate Bold"/>
            <a:cs typeface="DIN Alternate Bold"/>
          </a:endParaRPr>
        </a:p>
      </dsp:txBody>
      <dsp:txXfrm>
        <a:off x="4544987" y="94822"/>
        <a:ext cx="1554611" cy="910114"/>
      </dsp:txXfrm>
    </dsp:sp>
    <dsp:sp modelId="{5D5789DB-6448-5A4A-9010-F02BA872B049}">
      <dsp:nvSpPr>
        <dsp:cNvPr id="0" name=""/>
        <dsp:cNvSpPr/>
      </dsp:nvSpPr>
      <dsp:spPr>
        <a:xfrm>
          <a:off x="6316274" y="406324"/>
          <a:ext cx="287110" cy="287111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316274" y="463746"/>
        <a:ext cx="200977" cy="172267"/>
      </dsp:txXfrm>
    </dsp:sp>
    <dsp:sp modelId="{B66721CA-C7F0-2947-A42B-4C7EA8A21DD6}">
      <dsp:nvSpPr>
        <dsp:cNvPr id="0" name=""/>
        <dsp:cNvSpPr/>
      </dsp:nvSpPr>
      <dsp:spPr>
        <a:xfrm>
          <a:off x="6772410" y="66507"/>
          <a:ext cx="1611241" cy="966744"/>
        </a:xfrm>
        <a:prstGeom prst="roundRect">
          <a:avLst>
            <a:gd name="adj" fmla="val 10000"/>
          </a:avLst>
        </a:prstGeom>
        <a:solidFill>
          <a:srgbClr val="DC013B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DIN Alternate Bold"/>
              <a:cs typeface="DIN Alternate Bold"/>
            </a:rPr>
            <a:t>Invested</a:t>
          </a:r>
          <a:r>
            <a:rPr lang="en-US" sz="1100" kern="1200" baseline="0" dirty="0">
              <a:latin typeface="DIN Alternate Bold"/>
              <a:cs typeface="DIN Alternate Bold"/>
            </a:rPr>
            <a:t> in Mutual Fund</a:t>
          </a:r>
          <a:endParaRPr lang="en-US" sz="1100" kern="1200" dirty="0">
            <a:latin typeface="DIN Alternate Bold"/>
            <a:cs typeface="DIN Alternate Bold"/>
          </a:endParaRPr>
        </a:p>
      </dsp:txBody>
      <dsp:txXfrm>
        <a:off x="6800725" y="94822"/>
        <a:ext cx="1554611" cy="910114"/>
      </dsp:txXfrm>
    </dsp:sp>
    <dsp:sp modelId="{C1BAC8DE-77DD-3842-BB45-B5AA8DB1087A}">
      <dsp:nvSpPr>
        <dsp:cNvPr id="0" name=""/>
        <dsp:cNvSpPr/>
      </dsp:nvSpPr>
      <dsp:spPr>
        <a:xfrm>
          <a:off x="8572012" y="406324"/>
          <a:ext cx="287110" cy="287111"/>
        </a:xfrm>
        <a:prstGeom prst="rightArrow">
          <a:avLst>
            <a:gd name="adj1" fmla="val 60000"/>
            <a:gd name="adj2" fmla="val 50000"/>
          </a:avLst>
        </a:prstGeom>
        <a:solidFill>
          <a:srgbClr val="407DC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8572012" y="463746"/>
        <a:ext cx="200977" cy="172267"/>
      </dsp:txXfrm>
    </dsp:sp>
    <dsp:sp modelId="{89642BEC-B6CC-F944-B77D-93A0301A84F7}">
      <dsp:nvSpPr>
        <dsp:cNvPr id="0" name=""/>
        <dsp:cNvSpPr/>
      </dsp:nvSpPr>
      <dsp:spPr>
        <a:xfrm>
          <a:off x="9028148" y="66507"/>
          <a:ext cx="1611241" cy="966744"/>
        </a:xfrm>
        <a:prstGeom prst="roundRect">
          <a:avLst>
            <a:gd name="adj" fmla="val 10000"/>
          </a:avLst>
        </a:prstGeom>
        <a:solidFill>
          <a:srgbClr val="407DC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DIN Alternate Bold"/>
              <a:cs typeface="DIN Alternate Bold"/>
            </a:rPr>
            <a:t>Introduce </a:t>
          </a:r>
          <a:r>
            <a:rPr lang="en-US" sz="1100" kern="1200" dirty="0" err="1">
              <a:latin typeface="DIN Alternate Bold"/>
              <a:cs typeface="DIN Alternate Bold"/>
            </a:rPr>
            <a:t>MyGTC</a:t>
          </a:r>
          <a:endParaRPr lang="en-US" sz="1100" kern="1200" dirty="0">
            <a:latin typeface="DIN Alternate Bold"/>
            <a:cs typeface="DIN Alternate Bold"/>
          </a:endParaRPr>
        </a:p>
      </dsp:txBody>
      <dsp:txXfrm>
        <a:off x="9056463" y="94822"/>
        <a:ext cx="1554611" cy="9101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3F9D41-C377-41A3-9DF0-779C88005280}">
      <dsp:nvSpPr>
        <dsp:cNvPr id="0" name=""/>
        <dsp:cNvSpPr/>
      </dsp:nvSpPr>
      <dsp:spPr>
        <a:xfrm>
          <a:off x="5197" y="7626"/>
          <a:ext cx="1611241" cy="966744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DIN Alternate Bold"/>
              <a:cs typeface="DIN Alternate Bold"/>
            </a:rPr>
            <a:t>Investor</a:t>
          </a:r>
          <a:endParaRPr lang="en-IN" sz="1100" kern="1200" dirty="0">
            <a:latin typeface="DIN Alternate Bold"/>
            <a:cs typeface="DIN Alternate Bold"/>
          </a:endParaRPr>
        </a:p>
      </dsp:txBody>
      <dsp:txXfrm>
        <a:off x="33512" y="35941"/>
        <a:ext cx="1554611" cy="910114"/>
      </dsp:txXfrm>
    </dsp:sp>
    <dsp:sp modelId="{5F4FA1E4-4D9E-4A22-A040-52195F000EF5}">
      <dsp:nvSpPr>
        <dsp:cNvPr id="0" name=""/>
        <dsp:cNvSpPr/>
      </dsp:nvSpPr>
      <dsp:spPr>
        <a:xfrm>
          <a:off x="1777562" y="291205"/>
          <a:ext cx="341583" cy="399587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/>
        </a:p>
      </dsp:txBody>
      <dsp:txXfrm>
        <a:off x="1777562" y="371122"/>
        <a:ext cx="239108" cy="239753"/>
      </dsp:txXfrm>
    </dsp:sp>
    <dsp:sp modelId="{CF330109-14C1-B741-9135-D47F4A8F3B5F}">
      <dsp:nvSpPr>
        <dsp:cNvPr id="0" name=""/>
        <dsp:cNvSpPr/>
      </dsp:nvSpPr>
      <dsp:spPr>
        <a:xfrm>
          <a:off x="2260935" y="7626"/>
          <a:ext cx="1611241" cy="966744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DIN Alternate Bold"/>
              <a:cs typeface="DIN Alternate Bold"/>
            </a:rPr>
            <a:t>   Has a Home Loan</a:t>
          </a:r>
        </a:p>
      </dsp:txBody>
      <dsp:txXfrm>
        <a:off x="2289250" y="35941"/>
        <a:ext cx="1554611" cy="910114"/>
      </dsp:txXfrm>
    </dsp:sp>
    <dsp:sp modelId="{976B1253-77C6-6A43-BE4D-6295D4357308}">
      <dsp:nvSpPr>
        <dsp:cNvPr id="0" name=""/>
        <dsp:cNvSpPr/>
      </dsp:nvSpPr>
      <dsp:spPr>
        <a:xfrm>
          <a:off x="4060536" y="347443"/>
          <a:ext cx="287110" cy="287111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060536" y="404865"/>
        <a:ext cx="200977" cy="172267"/>
      </dsp:txXfrm>
    </dsp:sp>
    <dsp:sp modelId="{C6453579-72A9-3F49-BC5B-26D1243B8648}">
      <dsp:nvSpPr>
        <dsp:cNvPr id="0" name=""/>
        <dsp:cNvSpPr/>
      </dsp:nvSpPr>
      <dsp:spPr>
        <a:xfrm>
          <a:off x="4516672" y="7626"/>
          <a:ext cx="1611241" cy="966744"/>
        </a:xfrm>
        <a:prstGeom prst="roundRect">
          <a:avLst>
            <a:gd name="adj" fmla="val 10000"/>
          </a:avLst>
        </a:prstGeom>
        <a:solidFill>
          <a:srgbClr val="7F7F7F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DIN Alternate Bold"/>
              <a:cs typeface="DIN Alternate Bold"/>
            </a:rPr>
            <a:t>Introduce SIP</a:t>
          </a:r>
        </a:p>
      </dsp:txBody>
      <dsp:txXfrm>
        <a:off x="4544987" y="35941"/>
        <a:ext cx="1554611" cy="910114"/>
      </dsp:txXfrm>
    </dsp:sp>
    <dsp:sp modelId="{5D5789DB-6448-5A4A-9010-F02BA872B049}">
      <dsp:nvSpPr>
        <dsp:cNvPr id="0" name=""/>
        <dsp:cNvSpPr/>
      </dsp:nvSpPr>
      <dsp:spPr>
        <a:xfrm>
          <a:off x="6316274" y="347443"/>
          <a:ext cx="287110" cy="287111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316274" y="404865"/>
        <a:ext cx="200977" cy="172267"/>
      </dsp:txXfrm>
    </dsp:sp>
    <dsp:sp modelId="{B66721CA-C7F0-2947-A42B-4C7EA8A21DD6}">
      <dsp:nvSpPr>
        <dsp:cNvPr id="0" name=""/>
        <dsp:cNvSpPr/>
      </dsp:nvSpPr>
      <dsp:spPr>
        <a:xfrm>
          <a:off x="6772410" y="7626"/>
          <a:ext cx="1611241" cy="966744"/>
        </a:xfrm>
        <a:prstGeom prst="roundRect">
          <a:avLst>
            <a:gd name="adj" fmla="val 10000"/>
          </a:avLst>
        </a:prstGeom>
        <a:solidFill>
          <a:srgbClr val="DC013B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DIN Alternate Bold"/>
              <a:cs typeface="DIN Alternate Bold"/>
            </a:rPr>
            <a:t>Invested</a:t>
          </a:r>
          <a:r>
            <a:rPr lang="en-US" sz="1100" kern="1200" baseline="0" dirty="0">
              <a:latin typeface="DIN Alternate Bold"/>
              <a:cs typeface="DIN Alternate Bold"/>
            </a:rPr>
            <a:t> in FD</a:t>
          </a:r>
          <a:endParaRPr lang="en-US" sz="1100" kern="1200" dirty="0">
            <a:latin typeface="DIN Alternate Bold"/>
            <a:cs typeface="DIN Alternate Bold"/>
          </a:endParaRPr>
        </a:p>
      </dsp:txBody>
      <dsp:txXfrm>
        <a:off x="6800725" y="35941"/>
        <a:ext cx="1554611" cy="910114"/>
      </dsp:txXfrm>
    </dsp:sp>
    <dsp:sp modelId="{C1BAC8DE-77DD-3842-BB45-B5AA8DB1087A}">
      <dsp:nvSpPr>
        <dsp:cNvPr id="0" name=""/>
        <dsp:cNvSpPr/>
      </dsp:nvSpPr>
      <dsp:spPr>
        <a:xfrm>
          <a:off x="8572012" y="347443"/>
          <a:ext cx="287110" cy="287111"/>
        </a:xfrm>
        <a:prstGeom prst="rightArrow">
          <a:avLst>
            <a:gd name="adj1" fmla="val 60000"/>
            <a:gd name="adj2" fmla="val 50000"/>
          </a:avLst>
        </a:prstGeom>
        <a:solidFill>
          <a:srgbClr val="407DC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8572012" y="404865"/>
        <a:ext cx="200977" cy="172267"/>
      </dsp:txXfrm>
    </dsp:sp>
    <dsp:sp modelId="{89642BEC-B6CC-F944-B77D-93A0301A84F7}">
      <dsp:nvSpPr>
        <dsp:cNvPr id="0" name=""/>
        <dsp:cNvSpPr/>
      </dsp:nvSpPr>
      <dsp:spPr>
        <a:xfrm>
          <a:off x="9028148" y="7626"/>
          <a:ext cx="1611241" cy="966744"/>
        </a:xfrm>
        <a:prstGeom prst="roundRect">
          <a:avLst>
            <a:gd name="adj" fmla="val 10000"/>
          </a:avLst>
        </a:prstGeom>
        <a:solidFill>
          <a:srgbClr val="407DC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DIN Alternate Bold"/>
              <a:cs typeface="DIN Alternate Bold"/>
            </a:rPr>
            <a:t>Introduce</a:t>
          </a:r>
          <a:r>
            <a:rPr lang="en-US" sz="1100" kern="1200" baseline="0" dirty="0">
              <a:latin typeface="DIN Alternate Bold"/>
              <a:cs typeface="DIN Alternate Bold"/>
            </a:rPr>
            <a:t> </a:t>
          </a:r>
          <a:r>
            <a:rPr lang="en-IN" sz="1100" b="0" i="0" kern="1200" dirty="0"/>
            <a:t>Exchange Traded Funds</a:t>
          </a:r>
          <a:endParaRPr lang="en-US" sz="1100" kern="1200" dirty="0">
            <a:latin typeface="DIN Alternate Bold"/>
            <a:cs typeface="DIN Alternate Bold"/>
          </a:endParaRPr>
        </a:p>
      </dsp:txBody>
      <dsp:txXfrm>
        <a:off x="9056463" y="35941"/>
        <a:ext cx="1554611" cy="9101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E4761-2A0F-4931-957A-6C2F2FBA0070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3C2B3-FB96-4107-87BA-7DD0FD55F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928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3C2B3-FB96-4107-87BA-7DD0FD55F3B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584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67953B-BB8B-48B0-8239-7DD839F2833D}" type="datetime1">
              <a:rPr lang="en-IN" smtClean="0"/>
              <a:t>26-04-2019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09E70A-9AD5-4F8F-89E7-B91D39A8B0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3842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74588C-53E2-4D73-A7CF-518EECD49A88}" type="datetime1">
              <a:rPr lang="en-IN" smtClean="0"/>
              <a:t>26-04-2019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09E70A-9AD5-4F8F-89E7-B91D39A8B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341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5DF0C0-B250-4D8F-9B35-E67AD375B2AF}" type="datetime1">
              <a:rPr lang="en-IN" smtClean="0"/>
              <a:t>26-04-2019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09E70A-9AD5-4F8F-89E7-B91D39A8B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14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7EB521-A844-4694-AFAF-EF50C275F8E6}" type="datetime1">
              <a:rPr lang="en-IN" smtClean="0"/>
              <a:t>26-04-2019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09E70A-9AD5-4F8F-89E7-B91D39A8B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004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3512A2-D8A3-42F8-8C07-B653B1D86A48}" type="datetime1">
              <a:rPr lang="en-IN" smtClean="0"/>
              <a:t>26-04-2019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09E70A-9AD5-4F8F-89E7-B91D39A8B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246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FC6EA5-ACCF-40D2-8772-46950F3C8992}" type="datetime1">
              <a:rPr lang="en-IN" smtClean="0"/>
              <a:t>26-04-2019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09E70A-9AD5-4F8F-89E7-B91D39A8B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081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4705C8C-0308-4252-BF05-39E8FFF43AD5}" type="datetime1">
              <a:rPr lang="en-IN" smtClean="0"/>
              <a:t>26-04-2019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09E70A-9AD5-4F8F-89E7-B91D39A8B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911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209C46-E537-457F-9519-CCFED5C10D99}" type="datetime1">
              <a:rPr lang="en-IN" smtClean="0"/>
              <a:t>26-04-2019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09E70A-9AD5-4F8F-89E7-B91D39A8B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36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87E3AE-6A51-4E15-97A8-99896D3BB3DF}" type="datetime1">
              <a:rPr lang="en-IN" smtClean="0"/>
              <a:t>26-04-2019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09E70A-9AD5-4F8F-89E7-B91D39A8B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513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53482D-DAFE-4A06-A3DC-829DC383D294}" type="datetime1">
              <a:rPr lang="en-IN" smtClean="0"/>
              <a:t>26-04-2019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09E70A-9AD5-4F8F-89E7-B91D39A8B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05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BF9F47-2F90-4B8B-AD93-D640AF166B0B}" type="datetime1">
              <a:rPr lang="en-IN" smtClean="0"/>
              <a:t>26-04-2019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09E70A-9AD5-4F8F-89E7-B91D39A8B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575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ed.png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8575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66502" y="6567592"/>
            <a:ext cx="17539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solidFill>
                  <a:srgbClr val="7F7F7F"/>
                </a:solidFill>
                <a:latin typeface="Arial"/>
                <a:cs typeface="Arial"/>
              </a:rPr>
              <a:t>Confidential </a:t>
            </a:r>
            <a:r>
              <a:rPr lang="en-US" sz="900" dirty="0">
                <a:solidFill>
                  <a:srgbClr val="7F7F7F"/>
                </a:solidFill>
                <a:latin typeface="Arial"/>
                <a:cs typeface="Arial"/>
              </a:rPr>
              <a:t>© 3LOQ</a:t>
            </a:r>
            <a:endParaRPr lang="en-GB" sz="900" dirty="0">
              <a:solidFill>
                <a:srgbClr val="7F7F7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9075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33922" y="270250"/>
            <a:ext cx="10013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407DC2"/>
                </a:solidFill>
                <a:latin typeface="DIN Alternate Bold"/>
                <a:cs typeface="DIN Alternate Bold"/>
              </a:rPr>
              <a:t>Habitual</a:t>
            </a:r>
            <a:r>
              <a:rPr lang="en-US" sz="2800" b="1" dirty="0">
                <a:solidFill>
                  <a:srgbClr val="DC013B"/>
                </a:solidFill>
                <a:latin typeface="DIN Alternate Bold"/>
                <a:cs typeface="DIN Alternate Bold"/>
              </a:rPr>
              <a:t>.AI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407DC2"/>
                </a:solidFill>
                <a:latin typeface="DIN Alternate Bold"/>
                <a:cs typeface="DIN Alternate Bold"/>
              </a:rPr>
              <a:t>adapts to change in user behavior</a:t>
            </a:r>
            <a:endParaRPr lang="en-GB" sz="2800" b="1" dirty="0">
              <a:solidFill>
                <a:srgbClr val="407DC2"/>
              </a:solidFill>
              <a:latin typeface="DIN Alternate Bold"/>
              <a:cs typeface="DIN Alternate Bold"/>
            </a:endParaRPr>
          </a:p>
        </p:txBody>
      </p:sp>
      <p:graphicFrame>
        <p:nvGraphicFramePr>
          <p:cNvPr id="2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0955454"/>
              </p:ext>
            </p:extLst>
          </p:nvPr>
        </p:nvGraphicFramePr>
        <p:xfrm>
          <a:off x="934147" y="2592623"/>
          <a:ext cx="10514711" cy="642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4836650"/>
              </p:ext>
            </p:extLst>
          </p:nvPr>
        </p:nvGraphicFramePr>
        <p:xfrm>
          <a:off x="934148" y="1319577"/>
          <a:ext cx="10514711" cy="906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3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1329961"/>
              </p:ext>
            </p:extLst>
          </p:nvPr>
        </p:nvGraphicFramePr>
        <p:xfrm>
          <a:off x="869208" y="3531736"/>
          <a:ext cx="10644587" cy="1099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58DF3F64-F623-A146-95C3-F7E4CA163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algn="r"/>
            <a:fld id="{DA42DBAA-E6E2-4F10-B240-A8C349037BEE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 algn="r"/>
              <a:t>1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1B111E14-04BA-4F32-B97D-921BBFA89D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3876308"/>
              </p:ext>
            </p:extLst>
          </p:nvPr>
        </p:nvGraphicFramePr>
        <p:xfrm>
          <a:off x="934147" y="4954729"/>
          <a:ext cx="10644587" cy="981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1334913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32403</TotalTime>
  <Words>76</Words>
  <Application>Microsoft Office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DIN Alternate 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Tauseef khan</dc:creator>
  <cp:lastModifiedBy>Tauseef Khan</cp:lastModifiedBy>
  <cp:revision>517</cp:revision>
  <cp:lastPrinted>2019-02-17T01:30:19Z</cp:lastPrinted>
  <dcterms:created xsi:type="dcterms:W3CDTF">2016-09-08T17:42:46Z</dcterms:created>
  <dcterms:modified xsi:type="dcterms:W3CDTF">2019-04-26T10:42:39Z</dcterms:modified>
</cp:coreProperties>
</file>