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56871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413029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116654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106272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01486-9450-41E2-94D9-2D4FCA2179A0}"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399319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001486-9450-41E2-94D9-2D4FCA2179A0}"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181889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001486-9450-41E2-94D9-2D4FCA2179A0}" type="datetimeFigureOut">
              <a:rPr lang="en-IN" smtClean="0"/>
              <a:t>16-02-2021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32042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001486-9450-41E2-94D9-2D4FCA2179A0}" type="datetimeFigureOut">
              <a:rPr lang="en-IN" smtClean="0"/>
              <a:t>16-02-2021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426299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01486-9450-41E2-94D9-2D4FCA2179A0}" type="datetimeFigureOut">
              <a:rPr lang="en-IN" smtClean="0"/>
              <a:t>16-02-2021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165376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001486-9450-41E2-94D9-2D4FCA2179A0}"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218597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001486-9450-41E2-94D9-2D4FCA2179A0}"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B93F9B-EF5A-49FF-880F-3DCE214F7737}" type="slidenum">
              <a:rPr lang="en-IN" smtClean="0"/>
              <a:t>‹#›</a:t>
            </a:fld>
            <a:endParaRPr lang="en-IN"/>
          </a:p>
        </p:txBody>
      </p:sp>
    </p:spTree>
    <p:extLst>
      <p:ext uri="{BB962C8B-B14F-4D97-AF65-F5344CB8AC3E}">
        <p14:creationId xmlns:p14="http://schemas.microsoft.com/office/powerpoint/2010/main" val="21066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01486-9450-41E2-94D9-2D4FCA2179A0}" type="datetimeFigureOut">
              <a:rPr lang="en-IN" smtClean="0"/>
              <a:t>16-02-2021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93F9B-EF5A-49FF-880F-3DCE214F7737}" type="slidenum">
              <a:rPr lang="en-IN" smtClean="0"/>
              <a:t>‹#›</a:t>
            </a:fld>
            <a:endParaRPr lang="en-IN"/>
          </a:p>
        </p:txBody>
      </p:sp>
    </p:spTree>
    <p:extLst>
      <p:ext uri="{BB962C8B-B14F-4D97-AF65-F5344CB8AC3E}">
        <p14:creationId xmlns:p14="http://schemas.microsoft.com/office/powerpoint/2010/main" val="1238655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latin typeface="Times New Roman" pitchFamily="18" charset="0"/>
                <a:cs typeface="Times New Roman" pitchFamily="18" charset="0"/>
              </a:rPr>
              <a:t>E-Commerce Purchase &amp; Management System</a:t>
            </a:r>
            <a:endParaRPr lang="en-IN">
              <a:latin typeface="Times New Roman" pitchFamily="18" charset="0"/>
              <a:cs typeface="Times New Roman" pitchFamily="18" charset="0"/>
            </a:endParaRPr>
          </a:p>
        </p:txBody>
      </p:sp>
      <p:sp>
        <p:nvSpPr>
          <p:cNvPr id="3" name="Subtitle 2"/>
          <p:cNvSpPr>
            <a:spLocks noGrp="1"/>
          </p:cNvSpPr>
          <p:nvPr>
            <p:ph type="subTitle" idx="1"/>
          </p:nvPr>
        </p:nvSpPr>
        <p:spPr>
          <a:xfrm>
            <a:off x="1475656" y="3861048"/>
            <a:ext cx="6400800" cy="1752600"/>
          </a:xfrm>
        </p:spPr>
        <p:txBody>
          <a:bodyPr/>
          <a:lstStyle/>
          <a:p>
            <a:r>
              <a:rPr lang="en-IN" smtClean="0">
                <a:latin typeface="Times New Roman" pitchFamily="18" charset="0"/>
                <a:cs typeface="Times New Roman" pitchFamily="18" charset="0"/>
              </a:rPr>
              <a:t>3</a:t>
            </a:r>
            <a:r>
              <a:rPr lang="en-IN" baseline="30000" smtClean="0">
                <a:latin typeface="Times New Roman" pitchFamily="18" charset="0"/>
                <a:cs typeface="Times New Roman" pitchFamily="18" charset="0"/>
              </a:rPr>
              <a:t>rd</a:t>
            </a:r>
            <a:r>
              <a:rPr lang="en-IN" smtClean="0">
                <a:latin typeface="Times New Roman" pitchFamily="18" charset="0"/>
                <a:cs typeface="Times New Roman" pitchFamily="18" charset="0"/>
              </a:rPr>
              <a:t> Sem, Division C</a:t>
            </a:r>
          </a:p>
          <a:p>
            <a:r>
              <a:rPr lang="en-IN" smtClean="0">
                <a:latin typeface="Times New Roman" pitchFamily="18" charset="0"/>
                <a:cs typeface="Times New Roman" pitchFamily="18" charset="0"/>
              </a:rPr>
              <a:t>Febraury, 2021</a:t>
            </a: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2600028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atin typeface="Times New Roman" pitchFamily="18" charset="0"/>
                <a:cs typeface="Times New Roman" pitchFamily="18" charset="0"/>
              </a:rPr>
              <a:t>TEAM MEMBERS</a:t>
            </a:r>
            <a:endParaRPr lang="en-IN">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9976005"/>
              </p:ext>
            </p:extLst>
          </p:nvPr>
        </p:nvGraphicFramePr>
        <p:xfrm>
          <a:off x="539552" y="2852936"/>
          <a:ext cx="8229600" cy="1483360"/>
        </p:xfrm>
        <a:graphic>
          <a:graphicData uri="http://schemas.openxmlformats.org/drawingml/2006/table">
            <a:tbl>
              <a:tblPr firstRow="1" bandRow="1">
                <a:tableStyleId>{BC89EF96-8CEA-46FF-86C4-4CE0E7609802}</a:tableStyleId>
              </a:tblPr>
              <a:tblGrid>
                <a:gridCol w="946448"/>
                <a:gridCol w="4539952"/>
                <a:gridCol w="2743200"/>
              </a:tblGrid>
              <a:tr h="370840">
                <a:tc>
                  <a:txBody>
                    <a:bodyPr/>
                    <a:lstStyle/>
                    <a:p>
                      <a:r>
                        <a:rPr lang="en-IN" smtClean="0">
                          <a:latin typeface="Times New Roman" pitchFamily="18" charset="0"/>
                          <a:cs typeface="Times New Roman" pitchFamily="18" charset="0"/>
                        </a:rPr>
                        <a:t>SL</a:t>
                      </a:r>
                      <a:r>
                        <a:rPr lang="en-IN" baseline="0" smtClean="0">
                          <a:latin typeface="Times New Roman" pitchFamily="18" charset="0"/>
                          <a:cs typeface="Times New Roman" pitchFamily="18" charset="0"/>
                        </a:rPr>
                        <a:t> No.</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NAME</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USN</a:t>
                      </a:r>
                      <a:endParaRPr lang="en-IN">
                        <a:latin typeface="Times New Roman" pitchFamily="18" charset="0"/>
                        <a:cs typeface="Times New Roman" pitchFamily="18" charset="0"/>
                      </a:endParaRPr>
                    </a:p>
                  </a:txBody>
                  <a:tcPr/>
                </a:tc>
              </a:tr>
              <a:tr h="370840">
                <a:tc>
                  <a:txBody>
                    <a:bodyPr/>
                    <a:lstStyle/>
                    <a:p>
                      <a:r>
                        <a:rPr lang="en-IN" smtClean="0">
                          <a:latin typeface="Times New Roman" pitchFamily="18" charset="0"/>
                          <a:cs typeface="Times New Roman" pitchFamily="18" charset="0"/>
                        </a:rPr>
                        <a:t>1</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Akshay R Shanbhag</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01FE19BCS164</a:t>
                      </a:r>
                      <a:endParaRPr lang="en-IN">
                        <a:latin typeface="Times New Roman" pitchFamily="18" charset="0"/>
                        <a:cs typeface="Times New Roman" pitchFamily="18" charset="0"/>
                      </a:endParaRPr>
                    </a:p>
                  </a:txBody>
                  <a:tcPr/>
                </a:tc>
              </a:tr>
              <a:tr h="370840">
                <a:tc>
                  <a:txBody>
                    <a:bodyPr/>
                    <a:lstStyle/>
                    <a:p>
                      <a:r>
                        <a:rPr lang="en-IN" smtClean="0">
                          <a:latin typeface="Times New Roman" pitchFamily="18" charset="0"/>
                          <a:cs typeface="Times New Roman" pitchFamily="18" charset="0"/>
                        </a:rPr>
                        <a:t>2</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K </a:t>
                      </a:r>
                      <a:r>
                        <a:rPr lang="en-IN" err="1" smtClean="0">
                          <a:latin typeface="Times New Roman" pitchFamily="18" charset="0"/>
                          <a:cs typeface="Times New Roman" pitchFamily="18" charset="0"/>
                        </a:rPr>
                        <a:t>Siri</a:t>
                      </a:r>
                      <a:r>
                        <a:rPr lang="en-IN" baseline="0" smtClean="0">
                          <a:latin typeface="Times New Roman" pitchFamily="18" charset="0"/>
                          <a:cs typeface="Times New Roman" pitchFamily="18" charset="0"/>
                        </a:rPr>
                        <a:t> </a:t>
                      </a:r>
                      <a:r>
                        <a:rPr lang="en-IN" baseline="0" err="1" smtClean="0">
                          <a:latin typeface="Times New Roman" pitchFamily="18" charset="0"/>
                          <a:cs typeface="Times New Roman" pitchFamily="18" charset="0"/>
                        </a:rPr>
                        <a:t>Chandana</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01FE19BCS173</a:t>
                      </a:r>
                      <a:endParaRPr lang="en-IN">
                        <a:latin typeface="Times New Roman" pitchFamily="18" charset="0"/>
                        <a:cs typeface="Times New Roman" pitchFamily="18" charset="0"/>
                      </a:endParaRPr>
                    </a:p>
                  </a:txBody>
                  <a:tcPr/>
                </a:tc>
              </a:tr>
              <a:tr h="370840">
                <a:tc>
                  <a:txBody>
                    <a:bodyPr/>
                    <a:lstStyle/>
                    <a:p>
                      <a:r>
                        <a:rPr lang="en-IN" smtClean="0">
                          <a:latin typeface="Times New Roman" pitchFamily="18" charset="0"/>
                          <a:cs typeface="Times New Roman" pitchFamily="18" charset="0"/>
                        </a:rPr>
                        <a:t>3</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Mohammad </a:t>
                      </a:r>
                      <a:r>
                        <a:rPr lang="en-IN" err="1" smtClean="0">
                          <a:latin typeface="Times New Roman" pitchFamily="18" charset="0"/>
                          <a:cs typeface="Times New Roman" pitchFamily="18" charset="0"/>
                        </a:rPr>
                        <a:t>Ayan</a:t>
                      </a:r>
                      <a:r>
                        <a:rPr lang="en-IN" smtClean="0">
                          <a:latin typeface="Times New Roman" pitchFamily="18" charset="0"/>
                          <a:cs typeface="Times New Roman" pitchFamily="18" charset="0"/>
                        </a:rPr>
                        <a:t> Khan</a:t>
                      </a:r>
                      <a:endParaRPr lang="en-IN">
                        <a:latin typeface="Times New Roman" pitchFamily="18" charset="0"/>
                        <a:cs typeface="Times New Roman" pitchFamily="18" charset="0"/>
                      </a:endParaRPr>
                    </a:p>
                  </a:txBody>
                  <a:tcPr/>
                </a:tc>
                <a:tc>
                  <a:txBody>
                    <a:bodyPr/>
                    <a:lstStyle/>
                    <a:p>
                      <a:r>
                        <a:rPr lang="en-IN" smtClean="0">
                          <a:latin typeface="Times New Roman" pitchFamily="18" charset="0"/>
                          <a:cs typeface="Times New Roman" pitchFamily="18" charset="0"/>
                        </a:rPr>
                        <a:t>01FE19BCS168</a:t>
                      </a:r>
                      <a:endParaRPr lang="en-IN">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294220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atin typeface="Times New Roman" pitchFamily="18" charset="0"/>
                <a:cs typeface="Times New Roman" pitchFamily="18" charset="0"/>
              </a:rPr>
              <a:t>PROBLEM STATEMENT</a:t>
            </a:r>
            <a:endParaRPr lang="en-I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0" indent="0" algn="just">
              <a:buNone/>
            </a:pPr>
            <a:r>
              <a:rPr lang="en-IN" smtClean="0">
                <a:latin typeface="Times New Roman" pitchFamily="18" charset="0"/>
                <a:cs typeface="Times New Roman" pitchFamily="18" charset="0"/>
              </a:rPr>
              <a:t>India has many great artisans who produce different Indian handcrafted goods and articles. However, there is a dearth of a good digital platform for such sellers. To connect them to the digital world, we are designing a E-Commerce Platform where all our sellers from pre-listed locations list their goods. Potential customers can purchase the goods </a:t>
            </a:r>
            <a:r>
              <a:rPr lang="en-IN" smtClean="0">
                <a:latin typeface="Times New Roman" pitchFamily="18" charset="0"/>
                <a:cs typeface="Times New Roman" pitchFamily="18" charset="0"/>
              </a:rPr>
              <a:t>from various sellers </a:t>
            </a:r>
            <a:r>
              <a:rPr lang="en-IN" smtClean="0">
                <a:latin typeface="Times New Roman" pitchFamily="18" charset="0"/>
                <a:cs typeface="Times New Roman" pitchFamily="18" charset="0"/>
              </a:rPr>
              <a:t>by authenticating themselves on this platform and prioritizing their speed of delivery and location. Discounts and taxes are added at this stage and Mode of Payment is “Cash on Delivery” only. There is a provision for the customers to know their history of purchases made. Sellers dequeue the priority queue of the orders received and deliver the goods to customers.</a:t>
            </a:r>
            <a:endParaRPr lang="en-IN">
              <a:latin typeface="Times New Roman" pitchFamily="18" charset="0"/>
              <a:cs typeface="Times New Roman" pitchFamily="18" charset="0"/>
            </a:endParaRPr>
          </a:p>
          <a:p>
            <a:pPr marL="0" indent="0" algn="just">
              <a:buNone/>
            </a:pPr>
            <a:r>
              <a:rPr lang="en-IN" smtClean="0">
                <a:latin typeface="Times New Roman" pitchFamily="18" charset="0"/>
                <a:cs typeface="Times New Roman" pitchFamily="18" charset="0"/>
              </a:rPr>
              <a:t>	This can really benefit all those incredible artisans to connect to a larger market and increase their presence and profitability.</a:t>
            </a: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1736119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latin typeface="Times New Roman" pitchFamily="18" charset="0"/>
                <a:cs typeface="Times New Roman" pitchFamily="18" charset="0"/>
              </a:rPr>
              <a:t>STRUCTURES USED</a:t>
            </a:r>
            <a:endParaRPr lang="en-I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marL="514350" indent="-514350">
              <a:buAutoNum type="arabicPeriod"/>
            </a:pPr>
            <a:r>
              <a:rPr lang="en-IN" sz="3400" b="1" smtClean="0"/>
              <a:t>Seller_Information</a:t>
            </a:r>
            <a:r>
              <a:rPr lang="en-IN" sz="3400" smtClean="0"/>
              <a:t> : Information of sellers[their name, location, and array of items, seller_ID]</a:t>
            </a:r>
          </a:p>
          <a:p>
            <a:pPr marL="514350" indent="-514350">
              <a:buAutoNum type="arabicPeriod"/>
            </a:pPr>
            <a:r>
              <a:rPr lang="en-IN" sz="3400" b="1" smtClean="0"/>
              <a:t>Items</a:t>
            </a:r>
            <a:r>
              <a:rPr lang="en-IN" sz="3400" smtClean="0"/>
              <a:t> : Information on items [ item name, item_ID, item_popularity, cost, item_discount ]</a:t>
            </a:r>
          </a:p>
          <a:p>
            <a:pPr marL="514350" indent="-514350">
              <a:buAutoNum type="arabicPeriod"/>
            </a:pPr>
            <a:r>
              <a:rPr lang="en-IN" sz="3400" b="1" smtClean="0"/>
              <a:t>Customer_Information </a:t>
            </a:r>
            <a:r>
              <a:rPr lang="en-IN" sz="3400" smtClean="0"/>
              <a:t>: Information of customer[ their name, location, customer_ID, username, password, purchase_history_hashes]</a:t>
            </a:r>
          </a:p>
          <a:p>
            <a:pPr marL="514350" indent="-514350">
              <a:buAutoNum type="arabicPeriod"/>
            </a:pPr>
            <a:r>
              <a:rPr lang="en-IN" sz="3400" b="1" smtClean="0"/>
              <a:t>Cart</a:t>
            </a:r>
            <a:r>
              <a:rPr lang="en-IN" sz="3400" smtClean="0"/>
              <a:t> : Shopping bag of the customer [seller_ID, item_ID and cost of items being purchased by the customers]</a:t>
            </a:r>
          </a:p>
          <a:p>
            <a:pPr marL="514350" indent="-514350">
              <a:buFont typeface="Arial" pitchFamily="34" charset="0"/>
              <a:buAutoNum type="arabicPeriod"/>
            </a:pPr>
            <a:r>
              <a:rPr lang="en-IN" sz="3400" b="1" smtClean="0"/>
              <a:t>Temporary_Stack</a:t>
            </a:r>
            <a:r>
              <a:rPr lang="en-IN" sz="3400" smtClean="0"/>
              <a:t> : For maintenance of cart</a:t>
            </a:r>
            <a:endParaRPr lang="en-IN" sz="3400" smtClean="0"/>
          </a:p>
          <a:p>
            <a:pPr marL="514350" indent="-514350">
              <a:buAutoNum type="arabicPeriod"/>
            </a:pPr>
            <a:r>
              <a:rPr lang="en-IN" sz="3400" b="1" smtClean="0"/>
              <a:t>Authentication</a:t>
            </a:r>
            <a:r>
              <a:rPr lang="en-IN" sz="3400" smtClean="0"/>
              <a:t> : Stores  the username and password being entered by the customer for log-in</a:t>
            </a:r>
          </a:p>
          <a:p>
            <a:pPr marL="514350" indent="-514350">
              <a:buAutoNum type="arabicPeriod"/>
            </a:pPr>
            <a:r>
              <a:rPr lang="en-IN" sz="3400" b="1" smtClean="0"/>
              <a:t>Delivery_Queue</a:t>
            </a:r>
            <a:r>
              <a:rPr lang="en-IN" sz="3400" smtClean="0"/>
              <a:t> : Each seller has his own delivery queue where the item_ID and customer_ID are stored</a:t>
            </a:r>
          </a:p>
          <a:p>
            <a:pPr marL="514350" indent="-514350">
              <a:buAutoNum type="arabicPeriod"/>
            </a:pPr>
            <a:r>
              <a:rPr lang="en-IN" sz="3400" b="1" smtClean="0"/>
              <a:t>Temporary_Queue</a:t>
            </a:r>
            <a:r>
              <a:rPr lang="en-IN" sz="3400" smtClean="0"/>
              <a:t> : For performing queue data structure operations</a:t>
            </a:r>
          </a:p>
          <a:p>
            <a:pPr marL="514350" indent="-514350">
              <a:buAutoNum type="arabicPeriod"/>
            </a:pPr>
            <a:r>
              <a:rPr lang="en-IN" sz="3400" b="1" smtClean="0"/>
              <a:t>Purchase_Table</a:t>
            </a:r>
            <a:r>
              <a:rPr lang="en-IN" sz="3400" smtClean="0"/>
              <a:t> : History of purchase orders linked with the purchase_hash_code, customer_ID, seller_ID &amp; item_ID, payment_amount of the purchases, made by the customer. </a:t>
            </a:r>
          </a:p>
          <a:p>
            <a:pPr marL="514350" indent="-514350">
              <a:buAutoNum type="arabicPeriod"/>
            </a:pPr>
            <a:r>
              <a:rPr lang="en-IN" sz="3400" b="1" smtClean="0"/>
              <a:t>Delivery_speed</a:t>
            </a:r>
            <a:r>
              <a:rPr lang="en-IN" sz="3400" smtClean="0"/>
              <a:t> : contains speed [Normal/ Fast/ One-Day], purchase_hash opted by the customer.</a:t>
            </a:r>
          </a:p>
          <a:p>
            <a:pPr marL="514350" indent="-514350">
              <a:buAutoNum type="arabicPeriod"/>
            </a:pPr>
            <a:r>
              <a:rPr lang="en-IN" sz="3400" b="1" smtClean="0"/>
              <a:t>Locations: </a:t>
            </a:r>
            <a:r>
              <a:rPr lang="en-IN" sz="3400" smtClean="0"/>
              <a:t>Structure used for creating  adjacency matrix for use in Dijkstra’s Algorithm to find shortest path between buyer and seller. Contains, seller_location, buyer_location.</a:t>
            </a:r>
          </a:p>
          <a:p>
            <a:pPr marL="0" indent="0">
              <a:buNone/>
            </a:pPr>
            <a:endParaRPr lang="en-IN" b="1" smtClean="0"/>
          </a:p>
        </p:txBody>
      </p:sp>
    </p:spTree>
    <p:extLst>
      <p:ext uri="{BB962C8B-B14F-4D97-AF65-F5344CB8AC3E}">
        <p14:creationId xmlns:p14="http://schemas.microsoft.com/office/powerpoint/2010/main" val="411208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DATA STRUCTUES USED</a:t>
            </a:r>
            <a:endParaRPr lang="en-IN"/>
          </a:p>
        </p:txBody>
      </p:sp>
      <p:sp>
        <p:nvSpPr>
          <p:cNvPr id="3" name="Content Placeholder 2"/>
          <p:cNvSpPr>
            <a:spLocks noGrp="1"/>
          </p:cNvSpPr>
          <p:nvPr>
            <p:ph idx="1"/>
          </p:nvPr>
        </p:nvSpPr>
        <p:spPr/>
        <p:txBody>
          <a:bodyPr/>
          <a:lstStyle/>
          <a:p>
            <a:r>
              <a:rPr lang="en-IN" smtClean="0"/>
              <a:t>Stacks</a:t>
            </a:r>
          </a:p>
          <a:p>
            <a:r>
              <a:rPr lang="en-IN" smtClean="0"/>
              <a:t>Priority Queues</a:t>
            </a:r>
          </a:p>
          <a:p>
            <a:r>
              <a:rPr lang="en-IN" smtClean="0"/>
              <a:t>Files</a:t>
            </a:r>
          </a:p>
          <a:p>
            <a:r>
              <a:rPr lang="en-IN" smtClean="0"/>
              <a:t>Graphs</a:t>
            </a:r>
          </a:p>
          <a:p>
            <a:r>
              <a:rPr lang="en-IN" smtClean="0"/>
              <a:t>Hash Tables</a:t>
            </a:r>
            <a:endParaRPr lang="en-IN"/>
          </a:p>
        </p:txBody>
      </p:sp>
    </p:spTree>
    <p:extLst>
      <p:ext uri="{BB962C8B-B14F-4D97-AF65-F5344CB8AC3E}">
        <p14:creationId xmlns:p14="http://schemas.microsoft.com/office/powerpoint/2010/main" val="3102520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ALGORITHMS USED</a:t>
            </a:r>
            <a:endParaRPr lang="en-IN"/>
          </a:p>
        </p:txBody>
      </p:sp>
      <p:sp>
        <p:nvSpPr>
          <p:cNvPr id="3" name="Content Placeholder 2"/>
          <p:cNvSpPr>
            <a:spLocks noGrp="1"/>
          </p:cNvSpPr>
          <p:nvPr>
            <p:ph idx="1"/>
          </p:nvPr>
        </p:nvSpPr>
        <p:spPr/>
        <p:txBody>
          <a:bodyPr/>
          <a:lstStyle/>
          <a:p>
            <a:r>
              <a:rPr lang="en-IN" smtClean="0"/>
              <a:t>Merge Sort</a:t>
            </a:r>
          </a:p>
          <a:p>
            <a:r>
              <a:rPr lang="en-IN" smtClean="0"/>
              <a:t>Dijkstra’s Algorithms</a:t>
            </a:r>
          </a:p>
          <a:p>
            <a:r>
              <a:rPr lang="en-IN" smtClean="0"/>
              <a:t>Linear Probing for Hash Table</a:t>
            </a:r>
          </a:p>
          <a:p>
            <a:r>
              <a:rPr lang="en-IN" smtClean="0"/>
              <a:t>Heapify for implementation of priority queues.</a:t>
            </a:r>
          </a:p>
          <a:p>
            <a:pPr marL="0" indent="0">
              <a:buNone/>
            </a:pPr>
            <a:endParaRPr lang="en-IN" smtClean="0"/>
          </a:p>
          <a:p>
            <a:endParaRPr lang="en-IN" smtClean="0"/>
          </a:p>
          <a:p>
            <a:endParaRPr lang="en-IN"/>
          </a:p>
        </p:txBody>
      </p:sp>
    </p:spTree>
    <p:extLst>
      <p:ext uri="{BB962C8B-B14F-4D97-AF65-F5344CB8AC3E}">
        <p14:creationId xmlns:p14="http://schemas.microsoft.com/office/powerpoint/2010/main" val="3593583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385</Words>
  <Application>Microsoft Office PowerPoint</Application>
  <PresentationFormat>On-screen Show (4:3)</PresentationFormat>
  <Paragraphs>43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E-Commerce Purchase &amp; Management System</vt:lpstr>
      <vt:lpstr>TEAM MEMBERS</vt:lpstr>
      <vt:lpstr>PROBLEM STATEMENT</vt:lpstr>
      <vt:lpstr>STRUCTURES USED</vt:lpstr>
      <vt:lpstr>DATA STRUCTUES USED</vt:lpstr>
      <vt:lpstr>ALGORITHMS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Purchase &amp; Management System</dc:title>
  <dc:creator>Lenovo</dc:creator>
  <cp:lastModifiedBy>Lenovo</cp:lastModifiedBy>
  <cp:revision>6</cp:revision>
  <dcterms:created xsi:type="dcterms:W3CDTF">2021-02-16T15:01:33Z</dcterms:created>
  <dcterms:modified xsi:type="dcterms:W3CDTF">2021-02-16T15:57:05Z</dcterms:modified>
</cp:coreProperties>
</file>