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59" r:id="rId8"/>
    <p:sldId id="264" r:id="rId9"/>
    <p:sldId id="262" r:id="rId10"/>
    <p:sldId id="263" r:id="rId11"/>
    <p:sldId id="260" r:id="rId12"/>
    <p:sldId id="261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54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9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9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6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1486-9450-41E2-94D9-2D4FCA2179A0}" type="datetimeFigureOut">
              <a:rPr lang="en-IN" smtClean="0"/>
              <a:t>21-02-2021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3F9B-EF5A-49FF-880F-3DCE214F77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5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rshanbhag/DSA_Ecommer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E-Commerce Purchase &amp; Management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Data Structures &amp; Algorithms Lab </a:t>
            </a:r>
          </a:p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19ECSP201</a:t>
            </a:r>
            <a:endParaRPr lang="en-IN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baseline="3000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Sem, Division C</a:t>
            </a:r>
          </a:p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Febraury, 2021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2656"/>
            <a:ext cx="3312368" cy="1862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0226" y="33265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smtClean="0"/>
              <a:t>[1]</a:t>
            </a:r>
            <a:endParaRPr lang="en-IN" sz="800"/>
          </a:p>
        </p:txBody>
      </p:sp>
      <p:sp>
        <p:nvSpPr>
          <p:cNvPr id="6" name="TextBox 5"/>
          <p:cNvSpPr txBox="1"/>
          <p:nvPr/>
        </p:nvSpPr>
        <p:spPr>
          <a:xfrm>
            <a:off x="971600" y="6471544"/>
            <a:ext cx="1699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/>
              <a:t>1. Courtesy </a:t>
            </a:r>
            <a:r>
              <a:rPr lang="en-IN" sz="1050"/>
              <a:t>=&gt; </a:t>
            </a:r>
            <a:r>
              <a:rPr lang="en-IN" sz="1050" smtClean="0"/>
              <a:t>google.com</a:t>
            </a:r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26000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PRIORITY CALCULATION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FORMULA=&gt;</a:t>
            </a:r>
            <a:endParaRPr lang="en-IN"/>
          </a:p>
          <a:p>
            <a:pPr marL="0" indent="0">
              <a:buNone/>
            </a:pPr>
            <a:r>
              <a:rPr lang="en-IN" smtClean="0"/>
              <a:t>DELIVERY SPEED [3/2/1] *1000 + index(arr[d])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smtClean="0"/>
              <a:t>Where,</a:t>
            </a:r>
          </a:p>
          <a:p>
            <a:pPr marL="514350" indent="-514350">
              <a:buAutoNum type="arabicPeriod"/>
            </a:pPr>
            <a:r>
              <a:rPr lang="en-IN" smtClean="0"/>
              <a:t>d = distance between seller and customer location</a:t>
            </a:r>
            <a:endParaRPr lang="en-IN"/>
          </a:p>
          <a:p>
            <a:pPr marL="514350" indent="-514350">
              <a:buAutoNum type="arabicPeriod"/>
            </a:pPr>
            <a:r>
              <a:rPr lang="en-IN"/>
              <a:t>a</a:t>
            </a:r>
            <a:r>
              <a:rPr lang="en-IN" smtClean="0"/>
              <a:t>rr is a stack that is sorted using insertion sort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5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DATA STRUCTUES USED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mtClean="0"/>
              <a:t>Stacks</a:t>
            </a:r>
          </a:p>
          <a:p>
            <a:r>
              <a:rPr lang="en-IN" smtClean="0"/>
              <a:t>Priority Queues </a:t>
            </a:r>
            <a:endParaRPr lang="en-IN" smtClean="0"/>
          </a:p>
          <a:p>
            <a:r>
              <a:rPr lang="en-IN" smtClean="0"/>
              <a:t>Files</a:t>
            </a:r>
            <a:endParaRPr lang="en-IN" smtClean="0"/>
          </a:p>
          <a:p>
            <a:r>
              <a:rPr lang="en-IN" smtClean="0"/>
              <a:t>Graphs (for implementing Floyd Warshall 		        Algorithm)</a:t>
            </a:r>
            <a:endParaRPr lang="en-IN" smtClean="0"/>
          </a:p>
          <a:p>
            <a:r>
              <a:rPr lang="en-IN" smtClean="0"/>
              <a:t>Hash </a:t>
            </a:r>
            <a:r>
              <a:rPr lang="en-IN" smtClean="0"/>
              <a:t>Tables (for storing Purchase History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smtClean="0"/>
              <a:t>	       which can be found in history.txt 		        file)</a:t>
            </a:r>
          </a:p>
          <a:p>
            <a:r>
              <a:rPr lang="en-IN" smtClean="0"/>
              <a:t>Binary Tree (for Implementing Max Heap)</a:t>
            </a:r>
          </a:p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1025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ALGORITHMS USED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Insertion </a:t>
            </a:r>
            <a:r>
              <a:rPr lang="en-IN" smtClean="0"/>
              <a:t>Sort</a:t>
            </a:r>
          </a:p>
          <a:p>
            <a:r>
              <a:rPr lang="en-IN" smtClean="0"/>
              <a:t>Floyd Warshall Algorithm</a:t>
            </a:r>
          </a:p>
          <a:p>
            <a:r>
              <a:rPr lang="en-IN" smtClean="0"/>
              <a:t>Heapify </a:t>
            </a:r>
            <a:r>
              <a:rPr lang="en-IN" smtClean="0"/>
              <a:t>for implementation of priority queues.</a:t>
            </a:r>
          </a:p>
          <a:p>
            <a:pPr marL="0" indent="0">
              <a:buNone/>
            </a:pPr>
            <a:endParaRPr lang="en-IN" smtClean="0"/>
          </a:p>
          <a:p>
            <a:endParaRPr lang="en-IN" smtClean="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FINAL NOTES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mtClean="0"/>
              <a:t>TOTAL NUMBER OF LINES IN CODE =&gt; 1482</a:t>
            </a:r>
          </a:p>
          <a:p>
            <a:pPr marL="0" indent="0">
              <a:buNone/>
            </a:pPr>
            <a:r>
              <a:rPr lang="en-IN" smtClean="0"/>
              <a:t>TOTAL NUMBER OF ERRORS =&gt; 0</a:t>
            </a:r>
          </a:p>
          <a:p>
            <a:pPr marL="0" indent="0">
              <a:buNone/>
            </a:pPr>
            <a:r>
              <a:rPr lang="en-IN" smtClean="0"/>
              <a:t>TOTAL NUMBER OF WARNINGS =&gt; 0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smtClean="0"/>
              <a:t>=&gt; Language : C</a:t>
            </a:r>
          </a:p>
          <a:p>
            <a:pPr marL="0" indent="0">
              <a:buNone/>
            </a:pPr>
            <a:r>
              <a:rPr lang="en-IN" smtClean="0"/>
              <a:t>=&gt; IDE used : Code-Blocks</a:t>
            </a:r>
          </a:p>
          <a:p>
            <a:pPr>
              <a:buFont typeface="Symbol"/>
              <a:buChar char="Þ"/>
            </a:pPr>
            <a:r>
              <a:rPr lang="en-IN" smtClean="0"/>
              <a:t>The team used github for regularizing and easy maintenance of code </a:t>
            </a:r>
          </a:p>
          <a:p>
            <a:pPr>
              <a:buFont typeface="Symbol"/>
              <a:buChar char="Þ"/>
            </a:pPr>
            <a:r>
              <a:rPr lang="en-IN" smtClean="0"/>
              <a:t>Link for the repository </a:t>
            </a:r>
          </a:p>
          <a:p>
            <a:pPr marL="0" indent="0">
              <a:buNone/>
            </a:pPr>
            <a:r>
              <a:rPr lang="en-IN">
                <a:hlinkClick r:id="rId2"/>
              </a:rPr>
              <a:t>https://github.com/akshayrshanbhag/DSA_Ecommerce</a:t>
            </a:r>
            <a:endParaRPr lang="en-IN"/>
          </a:p>
          <a:p>
            <a:pPr>
              <a:buFont typeface="Symbol"/>
              <a:buChar char="Þ"/>
            </a:pPr>
            <a:r>
              <a:rPr lang="en-IN" smtClean="0"/>
              <a:t>We were efficient in managing our work and adhering to the deadlines</a:t>
            </a:r>
          </a:p>
          <a:p>
            <a:pPr>
              <a:buFont typeface="Symbol"/>
              <a:buChar char="Þ"/>
            </a:pPr>
            <a:r>
              <a:rPr lang="en-IN" smtClean="0"/>
              <a:t>This project provided all team members great practice and opportunities to learn new concepts and share them among ourselves</a:t>
            </a:r>
          </a:p>
          <a:p>
            <a:pPr>
              <a:buFont typeface="Symbol"/>
              <a:buChar char="Þ"/>
            </a:pPr>
            <a:r>
              <a:rPr lang="en-IN" smtClean="0"/>
              <a:t>Overall, as a team, we are satisfied and learnt a lot from this project.</a:t>
            </a:r>
          </a:p>
          <a:p>
            <a:pPr>
              <a:buFont typeface="Symbol"/>
              <a:buChar char="Þ"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7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THANK YOU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5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TEAM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76005"/>
              </p:ext>
            </p:extLst>
          </p:nvPr>
        </p:nvGraphicFramePr>
        <p:xfrm>
          <a:off x="539552" y="2852936"/>
          <a:ext cx="8229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46448"/>
                <a:gridCol w="4539952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SL</a:t>
                      </a:r>
                      <a:r>
                        <a:rPr lang="en-IN" baseline="0" smtClean="0">
                          <a:latin typeface="Times New Roman" pitchFamily="18" charset="0"/>
                          <a:cs typeface="Times New Roman" pitchFamily="18" charset="0"/>
                        </a:rPr>
                        <a:t> No.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USN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Akshay R Shanbhag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01FE19BCS164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K </a:t>
                      </a:r>
                      <a:r>
                        <a:rPr lang="en-IN" err="1" smtClean="0">
                          <a:latin typeface="Times New Roman" pitchFamily="18" charset="0"/>
                          <a:cs typeface="Times New Roman" pitchFamily="18" charset="0"/>
                        </a:rPr>
                        <a:t>Siri</a:t>
                      </a:r>
                      <a:r>
                        <a:rPr lang="en-IN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Chandana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01FE19BCS173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Mohammad </a:t>
                      </a:r>
                      <a:r>
                        <a:rPr lang="en-IN" err="1" smtClean="0">
                          <a:latin typeface="Times New Roman" pitchFamily="18" charset="0"/>
                          <a:cs typeface="Times New Roman" pitchFamily="18" charset="0"/>
                        </a:rPr>
                        <a:t>Ayan</a:t>
                      </a:r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 Khan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>
                          <a:latin typeface="Times New Roman" pitchFamily="18" charset="0"/>
                          <a:cs typeface="Times New Roman" pitchFamily="18" charset="0"/>
                        </a:rPr>
                        <a:t>01FE19BCS168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To design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a E-Commerce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Purchase &amp; Management System for Indian artisans who produce different Indian handcrafted goods and articles.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To connect them to the digital world, sellers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from pre-listed locations list their goods. Potential customers can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view the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goods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purchase  by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authenticating themselves on this platform and prioritizing their speed of delivery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location. Discounts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taxes are added at this stage and Mode of Payment is “Cash on Delivery” only. There is a provision for the customers to know their history of purchases. </a:t>
            </a:r>
            <a:endParaRPr lang="en-IN" sz="24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Sellers 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dequeue the priority queue of orders received </a:t>
            </a:r>
            <a:r>
              <a:rPr lang="en-IN" sz="240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 deliver the goods to customers based on their priorities.</a:t>
            </a: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This can really benefit all those incredible artisans to connect to a larger market and increase their presence and profitability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INPUT DATA FILES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mtClean="0"/>
              <a:t>seller.txt </a:t>
            </a:r>
            <a:r>
              <a:rPr lang="en-IN" smtClean="0"/>
              <a:t>(totally </a:t>
            </a:r>
            <a:r>
              <a:rPr lang="en-IN"/>
              <a:t>30 </a:t>
            </a:r>
            <a:r>
              <a:rPr lang="en-IN"/>
              <a:t>sellers</a:t>
            </a:r>
            <a:r>
              <a:rPr lang="en-IN" smtClean="0"/>
              <a:t>)</a:t>
            </a:r>
            <a:endParaRPr lang="en-IN" b="1" smtClean="0"/>
          </a:p>
          <a:p>
            <a:r>
              <a:rPr lang="en-IN" b="1" smtClean="0"/>
              <a:t>customer.txt </a:t>
            </a:r>
            <a:r>
              <a:rPr lang="en-IN" smtClean="0"/>
              <a:t>(totally 500 customers)</a:t>
            </a:r>
          </a:p>
          <a:p>
            <a:r>
              <a:rPr lang="en-IN" b="1" smtClean="0"/>
              <a:t>items.txt </a:t>
            </a:r>
          </a:p>
          <a:p>
            <a:r>
              <a:rPr lang="en-IN" b="1" smtClean="0"/>
              <a:t>locations.txt </a:t>
            </a:r>
            <a:r>
              <a:rPr lang="en-IN" smtClean="0"/>
              <a:t>(totally 50 locations)</a:t>
            </a:r>
            <a:endParaRPr lang="en-IN" b="1" smtClean="0"/>
          </a:p>
          <a:p>
            <a:r>
              <a:rPr lang="en-IN" b="1" smtClean="0"/>
              <a:t>adjacency_matrix.txt </a:t>
            </a:r>
            <a:r>
              <a:rPr lang="en-IN" smtClean="0"/>
              <a:t>(it is a 50*50 matrix)</a:t>
            </a:r>
            <a:endParaRPr lang="en-IN" b="1" smtClean="0"/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12283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OUTPUT DATA FILES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smtClean="0"/>
              <a:t>history.txt</a:t>
            </a:r>
            <a:r>
              <a:rPr lang="en-IN" smtClean="0"/>
              <a:t> (has information of all purchases made)</a:t>
            </a:r>
          </a:p>
          <a:p>
            <a:r>
              <a:rPr lang="en-IN" b="1"/>
              <a:t>s</a:t>
            </a:r>
            <a:r>
              <a:rPr lang="en-IN" b="1" smtClean="0"/>
              <a:t>hortest_distance.txt</a:t>
            </a:r>
            <a:r>
              <a:rPr lang="en-IN" smtClean="0"/>
              <a:t> (stores the shortest distance between any seller to customer location in the form of matrix)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3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SYNOPSIS OF THE SYSTEM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mtClean="0"/>
              <a:t>Out of 500 customers, any 10 random customers purchase the goods from any 10 random sellers out of 30 sellers</a:t>
            </a:r>
          </a:p>
          <a:p>
            <a:r>
              <a:rPr lang="en-IN" smtClean="0"/>
              <a:t>The Purchased  goods are added to the cart and the customers checks out.</a:t>
            </a:r>
          </a:p>
          <a:p>
            <a:r>
              <a:rPr lang="en-IN" smtClean="0"/>
              <a:t>The customers are billed taking total of his cart, applying discounts and adding taxes.</a:t>
            </a:r>
          </a:p>
          <a:p>
            <a:r>
              <a:rPr lang="en-IN" smtClean="0"/>
              <a:t>The order is hashed into the purchase_table for maintaining history of purchases and also written to history.txt file</a:t>
            </a:r>
          </a:p>
          <a:p>
            <a:r>
              <a:rPr lang="en-IN" smtClean="0"/>
              <a:t>Customers choose their delviery speed</a:t>
            </a:r>
          </a:p>
          <a:p>
            <a:r>
              <a:rPr lang="en-IN" smtClean="0"/>
              <a:t>Priority is calcualted based upon the delivery speed chosen and shortest distance between seller and customer</a:t>
            </a:r>
          </a:p>
          <a:p>
            <a:r>
              <a:rPr lang="en-IN" smtClean="0"/>
              <a:t>Accordingly, items are enqueued into priority queue of each seller</a:t>
            </a:r>
          </a:p>
          <a:p>
            <a:r>
              <a:rPr lang="en-IN" smtClean="0"/>
              <a:t>Finally, the sellers deliver the items by dequeuing their respective priority queues </a:t>
            </a:r>
            <a:endParaRPr lang="en-IN"/>
          </a:p>
          <a:p>
            <a:r>
              <a:rPr lang="en-IN" smtClean="0"/>
              <a:t>This cycle repeats</a:t>
            </a:r>
          </a:p>
        </p:txBody>
      </p:sp>
    </p:spTree>
    <p:extLst>
      <p:ext uri="{BB962C8B-B14F-4D97-AF65-F5344CB8AC3E}">
        <p14:creationId xmlns:p14="http://schemas.microsoft.com/office/powerpoint/2010/main" val="59373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STRUCTURES USED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en-IN" sz="3400" b="1" smtClean="0"/>
              <a:t>Seller_Information</a:t>
            </a:r>
            <a:r>
              <a:rPr lang="en-IN" sz="3400" smtClean="0"/>
              <a:t> : Information of sellers[their name, location, and array of items, seller_ID]</a:t>
            </a:r>
          </a:p>
          <a:p>
            <a:pPr marL="514350" indent="-514350">
              <a:buAutoNum type="arabicPeriod"/>
            </a:pPr>
            <a:r>
              <a:rPr lang="en-IN" sz="3400" b="1" smtClean="0"/>
              <a:t>Articles</a:t>
            </a:r>
            <a:r>
              <a:rPr lang="en-IN" sz="3400" smtClean="0"/>
              <a:t>: </a:t>
            </a:r>
            <a:r>
              <a:rPr lang="en-IN" sz="3400" smtClean="0"/>
              <a:t>Information on items [ item name, item_ID, item_popularity, cost, item_discount ]</a:t>
            </a:r>
          </a:p>
          <a:p>
            <a:pPr marL="514350" indent="-514350">
              <a:buAutoNum type="arabicPeriod"/>
            </a:pPr>
            <a:r>
              <a:rPr lang="en-IN" sz="3400" b="1" smtClean="0"/>
              <a:t>Customer_Information </a:t>
            </a:r>
            <a:r>
              <a:rPr lang="en-IN" sz="3400" smtClean="0"/>
              <a:t>: Information of customer[ their name, location, customer_ID, username, password, purchase_history_hashes]</a:t>
            </a:r>
          </a:p>
          <a:p>
            <a:pPr marL="514350" indent="-514350">
              <a:buAutoNum type="arabicPeriod"/>
            </a:pPr>
            <a:r>
              <a:rPr lang="en-IN" sz="3400" b="1" smtClean="0"/>
              <a:t>Cart</a:t>
            </a:r>
            <a:r>
              <a:rPr lang="en-IN" sz="3400" smtClean="0"/>
              <a:t> : Shopping bag of the customer [seller_ID, item_ID and cost of items being purchased by the customers]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sz="3400" b="1" smtClean="0"/>
              <a:t>Temporary_Stack</a:t>
            </a:r>
            <a:r>
              <a:rPr lang="en-IN" sz="3400" smtClean="0"/>
              <a:t> : For maintenance of cart</a:t>
            </a:r>
          </a:p>
          <a:p>
            <a:pPr marL="514350" indent="-514350">
              <a:buAutoNum type="arabicPeriod"/>
            </a:pPr>
            <a:r>
              <a:rPr lang="en-IN" sz="3400" b="1" smtClean="0"/>
              <a:t>Authentication</a:t>
            </a:r>
            <a:r>
              <a:rPr lang="en-IN" sz="3400" smtClean="0"/>
              <a:t> : Stores  the username and password being entered by the customer for log-in</a:t>
            </a:r>
          </a:p>
          <a:p>
            <a:pPr marL="514350" indent="-514350">
              <a:buAutoNum type="arabicPeriod"/>
            </a:pPr>
            <a:r>
              <a:rPr lang="en-IN" sz="3400" b="1" smtClean="0"/>
              <a:t>Delivery_Queue</a:t>
            </a:r>
            <a:r>
              <a:rPr lang="en-IN" sz="3400" smtClean="0"/>
              <a:t> : Each seller has his own delivery queue where the item_ID and customer_ID are stored</a:t>
            </a:r>
          </a:p>
          <a:p>
            <a:pPr marL="514350" indent="-514350">
              <a:buAutoNum type="arabicPeriod" startAt="8"/>
            </a:pPr>
            <a:r>
              <a:rPr lang="en-IN" sz="3400" b="1" smtClean="0"/>
              <a:t>Purchase_Table</a:t>
            </a:r>
            <a:r>
              <a:rPr lang="en-IN" sz="3400" smtClean="0"/>
              <a:t> : History of purchase orders linked with the purchase_hash_code, </a:t>
            </a:r>
            <a:r>
              <a:rPr lang="en-IN" sz="3400"/>
              <a:t> </a:t>
            </a:r>
            <a:r>
              <a:rPr lang="en-IN" sz="3400" smtClean="0"/>
              <a:t>customer_ID, </a:t>
            </a:r>
            <a:r>
              <a:rPr lang="en-IN" sz="3400" smtClean="0"/>
              <a:t>payment_amount of the purchases, made by the customer. </a:t>
            </a:r>
            <a:endParaRPr lang="en-IN" sz="3400" smtClean="0"/>
          </a:p>
          <a:p>
            <a:pPr marL="514350" indent="-514350">
              <a:buAutoNum type="arabicPeriod" startAt="8"/>
            </a:pPr>
            <a:r>
              <a:rPr lang="en-IN" sz="3400" b="1" smtClean="0"/>
              <a:t>Purchase Items :  </a:t>
            </a:r>
            <a:r>
              <a:rPr lang="en-US" sz="3400" b="1"/>
              <a:t> </a:t>
            </a:r>
            <a:r>
              <a:rPr lang="en-US" sz="3400" smtClean="0"/>
              <a:t>For storing information of items purchased linked to purchase table</a:t>
            </a:r>
            <a:endParaRPr lang="en-IN" sz="3400" b="1" smtClean="0"/>
          </a:p>
          <a:p>
            <a:pPr marL="514350" indent="-514350">
              <a:buAutoNum type="arabicPeriod" startAt="10"/>
            </a:pPr>
            <a:r>
              <a:rPr lang="en-IN" sz="3400" b="1" smtClean="0"/>
              <a:t>Delivery_speed</a:t>
            </a:r>
            <a:r>
              <a:rPr lang="en-IN" sz="3400" smtClean="0"/>
              <a:t> </a:t>
            </a:r>
            <a:r>
              <a:rPr lang="en-IN" sz="3400" smtClean="0"/>
              <a:t>: contains speed [Normal/ Fast/ One-Day], purchase_hash opted by </a:t>
            </a:r>
            <a:r>
              <a:rPr lang="en-IN" sz="3400" smtClean="0"/>
              <a:t>the</a:t>
            </a:r>
          </a:p>
          <a:p>
            <a:pPr marL="0" indent="0">
              <a:buNone/>
            </a:pPr>
            <a:r>
              <a:rPr lang="en-IN" sz="3400" smtClean="0"/>
              <a:t>            customer</a:t>
            </a:r>
            <a:r>
              <a:rPr lang="en-IN" sz="3400" smtClean="0"/>
              <a:t>.</a:t>
            </a:r>
          </a:p>
          <a:p>
            <a:pPr marL="514350" indent="-514350">
              <a:buAutoNum type="arabicPeriod" startAt="11"/>
            </a:pPr>
            <a:r>
              <a:rPr lang="en-IN" sz="3400" b="1" smtClean="0"/>
              <a:t>Locations</a:t>
            </a:r>
            <a:r>
              <a:rPr lang="en-IN" sz="3400" b="1" smtClean="0"/>
              <a:t>: </a:t>
            </a:r>
            <a:r>
              <a:rPr lang="en-IN" sz="3400" smtClean="0"/>
              <a:t>Structure used for creating  adjacency matrix for use in Floyd Warshall Algorithm </a:t>
            </a:r>
            <a:endParaRPr lang="en-IN" sz="3400" smtClean="0"/>
          </a:p>
          <a:p>
            <a:pPr marL="0" indent="0">
              <a:buNone/>
            </a:pPr>
            <a:r>
              <a:rPr lang="en-IN" sz="3400"/>
              <a:t> </a:t>
            </a:r>
            <a:r>
              <a:rPr lang="en-IN" sz="3400" smtClean="0"/>
              <a:t>          </a:t>
            </a:r>
            <a:r>
              <a:rPr lang="en-IN" sz="3400" smtClean="0"/>
              <a:t>to </a:t>
            </a:r>
            <a:r>
              <a:rPr lang="en-IN" sz="3400" smtClean="0"/>
              <a:t>find shortest path between buyer and seller. Contains, seller_location, buyer_location.</a:t>
            </a:r>
          </a:p>
          <a:p>
            <a:pPr marL="0" indent="0">
              <a:buNone/>
            </a:pPr>
            <a:endParaRPr lang="en-IN" b="1" smtClean="0"/>
          </a:p>
        </p:txBody>
      </p:sp>
    </p:spTree>
    <p:extLst>
      <p:ext uri="{BB962C8B-B14F-4D97-AF65-F5344CB8AC3E}">
        <p14:creationId xmlns:p14="http://schemas.microsoft.com/office/powerpoint/2010/main" val="41120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IN" smtClean="0"/>
              <a:t>FUNCTIONS USED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smtClean="0"/>
              <a:t>0.   void seller_read() =&gt; </a:t>
            </a:r>
            <a:r>
              <a:rPr lang="en-IN" sz="7200"/>
              <a:t>Reads </a:t>
            </a:r>
            <a:r>
              <a:rPr lang="en-IN" sz="7200" smtClean="0"/>
              <a:t>seller </a:t>
            </a:r>
            <a:r>
              <a:rPr lang="en-IN" sz="7200"/>
              <a:t>information </a:t>
            </a:r>
            <a:r>
              <a:rPr lang="en-IN" sz="7200"/>
              <a:t>from </a:t>
            </a:r>
            <a:r>
              <a:rPr lang="en-IN" sz="7200" smtClean="0"/>
              <a:t>seller.txt file</a:t>
            </a:r>
          </a:p>
          <a:p>
            <a:pPr marL="0" indent="0">
              <a:buNone/>
            </a:pPr>
            <a:r>
              <a:rPr lang="en-IN" sz="7200" smtClean="0"/>
              <a:t>1.   void populate_location() =&gt; Reads location from location.txt file</a:t>
            </a:r>
          </a:p>
          <a:p>
            <a:pPr marL="0" indent="0">
              <a:buNone/>
            </a:pPr>
            <a:r>
              <a:rPr lang="en-IN" sz="7200" smtClean="0"/>
              <a:t>2.   void customer_read() =&gt; Reads customer information from customer.txt file</a:t>
            </a:r>
            <a:endParaRPr lang="en-IN" sz="7200"/>
          </a:p>
          <a:p>
            <a:pPr marL="0" indent="0">
              <a:buNone/>
            </a:pPr>
            <a:r>
              <a:rPr lang="en-IN" sz="7200" smtClean="0"/>
              <a:t>3.   void floydWarshall() =&gt; Runs Floyd Warshall Algorithm</a:t>
            </a:r>
          </a:p>
          <a:p>
            <a:pPr marL="0" indent="0">
              <a:buNone/>
            </a:pPr>
            <a:r>
              <a:rPr lang="en-IN" sz="7200" smtClean="0"/>
              <a:t>4.   void authentication_load() =&gt; Reads authentication information to structure</a:t>
            </a:r>
          </a:p>
          <a:p>
            <a:pPr marL="0" indent="0">
              <a:buNone/>
            </a:pPr>
            <a:r>
              <a:rPr lang="en-IN" sz="7200" smtClean="0"/>
              <a:t>5.   void </a:t>
            </a:r>
            <a:r>
              <a:rPr lang="en-IN" sz="7200"/>
              <a:t>get_shortest_distances</a:t>
            </a:r>
            <a:r>
              <a:rPr lang="en-IN" sz="7200" smtClean="0"/>
              <a:t>() =&gt; reads adjancency matrix from 			                                adjacency_matrix.txt file and initiated floyd Warshall</a:t>
            </a:r>
            <a:endParaRPr lang="en-IN" sz="7200"/>
          </a:p>
          <a:p>
            <a:pPr marL="0" indent="0">
              <a:buNone/>
            </a:pPr>
            <a:r>
              <a:rPr lang="en-IN" sz="7200" smtClean="0"/>
              <a:t>6.   void heapify() =&gt; Heapifys the priority queue to Max Heap</a:t>
            </a:r>
          </a:p>
          <a:p>
            <a:pPr marL="0" indent="0">
              <a:buNone/>
            </a:pPr>
            <a:r>
              <a:rPr lang="en-IN" sz="7200" smtClean="0"/>
              <a:t>7.   void </a:t>
            </a:r>
            <a:r>
              <a:rPr lang="en-IN" sz="7200"/>
              <a:t>deleteRoot</a:t>
            </a:r>
            <a:r>
              <a:rPr lang="en-IN" sz="7200" smtClean="0"/>
              <a:t>() =&gt; Dequeue function for delivery of orders</a:t>
            </a:r>
            <a:endParaRPr lang="en-IN" sz="7200"/>
          </a:p>
          <a:p>
            <a:pPr marL="0" indent="0">
              <a:buNone/>
            </a:pPr>
            <a:r>
              <a:rPr lang="en-IN" sz="7200" smtClean="0"/>
              <a:t>8.   void print_Array() =&gt; Printing after delviery</a:t>
            </a:r>
          </a:p>
          <a:p>
            <a:pPr marL="0" indent="0">
              <a:buNone/>
            </a:pPr>
            <a:r>
              <a:rPr lang="en-IN" sz="7200" smtClean="0"/>
              <a:t>9.   void </a:t>
            </a:r>
            <a:r>
              <a:rPr lang="en-IN" sz="7200"/>
              <a:t>fill</a:t>
            </a:r>
            <a:r>
              <a:rPr lang="en-IN" sz="7200" smtClean="0"/>
              <a:t>() =&gt; Initializes the priority queue of every seller to NULL</a:t>
            </a:r>
            <a:endParaRPr lang="en-IN" sz="7200"/>
          </a:p>
          <a:p>
            <a:pPr marL="0" indent="0">
              <a:buNone/>
            </a:pPr>
            <a:r>
              <a:rPr lang="en-IN" sz="7200" smtClean="0"/>
              <a:t>10. void insert() =&gt; inserts elements into priority queue</a:t>
            </a:r>
          </a:p>
          <a:p>
            <a:pPr marL="0" indent="0">
              <a:buNone/>
            </a:pPr>
            <a:r>
              <a:rPr lang="en-IN" sz="7200" smtClean="0"/>
              <a:t>11. void push() =&gt; pushes purchased items into cart stack</a:t>
            </a:r>
            <a:endParaRPr lang="en-IN" sz="7200"/>
          </a:p>
          <a:p>
            <a:pPr marL="0" indent="0">
              <a:buNone/>
            </a:pPr>
            <a:r>
              <a:rPr lang="en-IN" sz="7200" smtClean="0"/>
              <a:t>12. void pop() =&gt; Pops after check out by the customer for billing</a:t>
            </a:r>
          </a:p>
          <a:p>
            <a:pPr marL="0" indent="0">
              <a:buNone/>
            </a:pPr>
            <a:r>
              <a:rPr lang="en-IN" sz="7200" smtClean="0"/>
              <a:t>13. void fill_stack() =&gt; fills the stack for calculation of priority</a:t>
            </a:r>
          </a:p>
          <a:p>
            <a:pPr marL="0" indent="0">
              <a:buNone/>
            </a:pPr>
            <a:r>
              <a:rPr lang="en-IN" sz="7200" smtClean="0"/>
              <a:t>14. void purchase() =&gt;  This function purchases the items</a:t>
            </a:r>
          </a:p>
          <a:p>
            <a:pPr marL="0" indent="0">
              <a:buNone/>
            </a:pPr>
            <a:r>
              <a:rPr lang="en-IN" sz="7200" smtClean="0"/>
              <a:t>15. void login() </a:t>
            </a:r>
            <a:r>
              <a:rPr lang="en-IN" sz="7200" smtClean="0">
                <a:sym typeface="Wingdings" pitchFamily="2" charset="2"/>
              </a:rPr>
              <a:t>=&gt; Authenticates whether it is a valid Login</a:t>
            </a:r>
            <a:endParaRPr lang="en-IN" sz="7200" smtClean="0"/>
          </a:p>
          <a:p>
            <a:pPr marL="0" indent="0">
              <a:buNone/>
            </a:pPr>
            <a:r>
              <a:rPr lang="en-IN" sz="7200" smtClean="0"/>
              <a:t>16. void forward() =&gt; Forwards the user to start shopping from Main function</a:t>
            </a:r>
          </a:p>
          <a:p>
            <a:pPr marL="0" indent="0">
              <a:buNone/>
            </a:pPr>
            <a:r>
              <a:rPr lang="en-IN" sz="7200" smtClean="0"/>
              <a:t>17. void </a:t>
            </a:r>
            <a:r>
              <a:rPr lang="en-IN" sz="7200"/>
              <a:t>printSolution</a:t>
            </a:r>
            <a:r>
              <a:rPr lang="en-IN" sz="7200" smtClean="0"/>
              <a:t>() =&gt; Prints the shortest distance matrix to shortest_distance.txt    			file</a:t>
            </a:r>
            <a:endParaRPr lang="en-IN" sz="7200"/>
          </a:p>
          <a:p>
            <a:pPr marL="0" indent="0">
              <a:buNone/>
            </a:pPr>
            <a:r>
              <a:rPr lang="en-IN" sz="7200" smtClean="0"/>
              <a:t>18. void display() =&gt; Displays the loaded seller structure (called only if necessary)</a:t>
            </a:r>
            <a:endParaRPr lang="en-IN" sz="7200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DELIVERY QUEUE STRUCTURE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628800"/>
            <a:ext cx="5472608" cy="4525963"/>
          </a:xfrm>
        </p:spPr>
      </p:pic>
    </p:spTree>
    <p:extLst>
      <p:ext uri="{BB962C8B-B14F-4D97-AF65-F5344CB8AC3E}">
        <p14:creationId xmlns:p14="http://schemas.microsoft.com/office/powerpoint/2010/main" val="13886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769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E-Commerce Purchase &amp; Management System</vt:lpstr>
      <vt:lpstr>TEAM</vt:lpstr>
      <vt:lpstr>PROBLEM STATEMENT</vt:lpstr>
      <vt:lpstr>INPUT DATA FILES</vt:lpstr>
      <vt:lpstr>OUTPUT DATA FILES</vt:lpstr>
      <vt:lpstr>SYNOPSIS OF THE SYSTEM</vt:lpstr>
      <vt:lpstr>STRUCTURES USED</vt:lpstr>
      <vt:lpstr>FUNCTIONS USED</vt:lpstr>
      <vt:lpstr>DELIVERY QUEUE STRUCTURE</vt:lpstr>
      <vt:lpstr>PRIORITY CALCULATION</vt:lpstr>
      <vt:lpstr>DATA STRUCTUES USED</vt:lpstr>
      <vt:lpstr>ALGORITHMS USED</vt:lpstr>
      <vt:lpstr>FINAL NOTES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Purchase &amp; Management System</dc:title>
  <dc:creator>Lenovo</dc:creator>
  <cp:lastModifiedBy>Lenovo</cp:lastModifiedBy>
  <cp:revision>35</cp:revision>
  <dcterms:created xsi:type="dcterms:W3CDTF">2021-02-16T15:01:33Z</dcterms:created>
  <dcterms:modified xsi:type="dcterms:W3CDTF">2021-02-21T15:58:30Z</dcterms:modified>
</cp:coreProperties>
</file>