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8" r:id="rId5"/>
    <p:sldId id="297" r:id="rId6"/>
    <p:sldId id="277" r:id="rId7"/>
    <p:sldId id="261" r:id="rId8"/>
    <p:sldId id="262" r:id="rId9"/>
    <p:sldId id="306" r:id="rId10"/>
    <p:sldId id="295" r:id="rId11"/>
    <p:sldId id="296" r:id="rId12"/>
    <p:sldId id="299" r:id="rId13"/>
    <p:sldId id="300" r:id="rId14"/>
    <p:sldId id="301" r:id="rId15"/>
    <p:sldId id="302" r:id="rId16"/>
    <p:sldId id="303" r:id="rId17"/>
    <p:sldId id="304" r:id="rId18"/>
    <p:sldId id="289" r:id="rId19"/>
    <p:sldId id="308" r:id="rId20"/>
    <p:sldId id="309" r:id="rId21"/>
    <p:sldId id="278" r:id="rId22"/>
    <p:sldId id="266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AACE"/>
    <a:srgbClr val="E4C9FF"/>
    <a:srgbClr val="E9E6D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-834" y="-84"/>
      </p:cViewPr>
      <p:guideLst>
        <p:guide orient="horz" pos="33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224" y="2479795"/>
            <a:ext cx="5513832" cy="2137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Resume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0778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AC6D2-6BC2-7FE4-3BA6-F0A36CE6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73"/>
          </a:xfrm>
        </p:spPr>
        <p:txBody>
          <a:bodyPr/>
          <a:lstStyle/>
          <a:p>
            <a:r>
              <a:rPr lang="en-IN" dirty="0"/>
              <a:t>Countvectorization: bigram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8C1530-2194-C620-D45C-F497D676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BB7A42-C509-D43F-4CDF-491828D3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6" y="2162644"/>
            <a:ext cx="5871344" cy="3326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864658-FCDE-95E2-CAC9-FB108162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43" y="2162644"/>
            <a:ext cx="5353325" cy="2745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416D210-81D3-5F99-FBC9-32A2C1E0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264" y="964298"/>
            <a:ext cx="4723472" cy="599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D58A3A-1E64-6598-71D0-D04211002AEB}"/>
              </a:ext>
            </a:extLst>
          </p:cNvPr>
          <p:cNvSpPr txBox="1"/>
          <p:nvPr/>
        </p:nvSpPr>
        <p:spPr>
          <a:xfrm>
            <a:off x="224655" y="5566548"/>
            <a:ext cx="965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sz="1800" dirty="0" err="1"/>
              <a:t>countvectorization:</a:t>
            </a:r>
            <a:r>
              <a:rPr lang="en-IN" dirty="0" err="1"/>
              <a:t>bigram</a:t>
            </a:r>
            <a:r>
              <a:rPr lang="en-IN" sz="1800" dirty="0"/>
              <a:t> the most repeated word is “application server”.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861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6AD79-7154-2230-AF06-E2E37EE9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367"/>
          </a:xfrm>
        </p:spPr>
        <p:txBody>
          <a:bodyPr/>
          <a:lstStyle/>
          <a:p>
            <a:r>
              <a:rPr lang="en-IN" dirty="0"/>
              <a:t>Countvectorization: unigram and bigram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55AA8C-DC73-6197-221F-314442AD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F0BD46-D626-30E0-47B0-F301141B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180"/>
            <a:ext cx="6261904" cy="321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0637B4-9A86-298A-DCCC-2AA57AB2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2402180"/>
            <a:ext cx="5612181" cy="2890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E4138AC-B9C9-9004-20E5-6C128979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163" y="1242555"/>
            <a:ext cx="5281674" cy="474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960A4C-8B68-DAA1-3CC6-D179C17E5A66}"/>
              </a:ext>
            </a:extLst>
          </p:cNvPr>
          <p:cNvSpPr txBox="1"/>
          <p:nvPr/>
        </p:nvSpPr>
        <p:spPr>
          <a:xfrm>
            <a:off x="165904" y="5710019"/>
            <a:ext cx="9957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sz="1800" dirty="0" err="1"/>
              <a:t>countvectorization</a:t>
            </a:r>
            <a:r>
              <a:rPr lang="en-IN" sz="1800" dirty="0"/>
              <a:t>:</a:t>
            </a:r>
            <a:r>
              <a:rPr lang="en-IN" dirty="0"/>
              <a:t> unigram and bigram</a:t>
            </a:r>
            <a:r>
              <a:rPr lang="en-IN" sz="1800" dirty="0"/>
              <a:t> the most repeated word is “report”.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8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93CE7-6D19-CE24-CF2C-0936643D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470"/>
          </a:xfrm>
        </p:spPr>
        <p:txBody>
          <a:bodyPr/>
          <a:lstStyle/>
          <a:p>
            <a:r>
              <a:rPr lang="en-IN" dirty="0" err="1"/>
              <a:t>Tfidf:unigram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3C59CF-8D4F-A33E-C816-C7FAA65A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089D26-EE2E-913A-C4DD-3A9C5747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" y="2333088"/>
            <a:ext cx="6096000" cy="323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8C064C0-53D5-3792-3468-4C12812B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04" y="2333088"/>
            <a:ext cx="5860648" cy="2477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0432375-3E38-9712-81FC-B19D288F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44" y="1391407"/>
            <a:ext cx="5536156" cy="573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B3824C-81BB-0695-4915-898247D23B5E}"/>
              </a:ext>
            </a:extLst>
          </p:cNvPr>
          <p:cNvSpPr txBox="1"/>
          <p:nvPr/>
        </p:nvSpPr>
        <p:spPr>
          <a:xfrm>
            <a:off x="217715" y="5571754"/>
            <a:ext cx="978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sz="1800" dirty="0" err="1"/>
              <a:t>TFIDF:unigram</a:t>
            </a:r>
            <a:r>
              <a:rPr lang="en-IN" sz="1800" dirty="0"/>
              <a:t> the most repeated word is “</a:t>
            </a:r>
            <a:r>
              <a:rPr lang="en-IN" dirty="0"/>
              <a:t>workday</a:t>
            </a:r>
            <a:r>
              <a:rPr lang="en-IN" sz="1800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6758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CBF5-0F60-C324-9649-B503A263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773"/>
          </a:xfrm>
        </p:spPr>
        <p:txBody>
          <a:bodyPr/>
          <a:lstStyle/>
          <a:p>
            <a:r>
              <a:rPr lang="en-IN" dirty="0" err="1"/>
              <a:t>Tfidf:bigram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18A5EA-312B-DC60-19FE-8570102A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074BC8-6B4B-DBDA-E71D-568D9021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783"/>
            <a:ext cx="6246471" cy="3289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9B3985-81B7-41A5-5D5A-E624BC3E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783"/>
            <a:ext cx="5943905" cy="2841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980441A-3E04-6A9B-F517-D67E9B83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12" y="1442292"/>
            <a:ext cx="4989488" cy="49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DC20EF-0A77-2DC8-4FA0-BEB6215241EC}"/>
              </a:ext>
            </a:extLst>
          </p:cNvPr>
          <p:cNvSpPr txBox="1"/>
          <p:nvPr/>
        </p:nvSpPr>
        <p:spPr>
          <a:xfrm>
            <a:off x="348343" y="5660256"/>
            <a:ext cx="998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dirty="0"/>
              <a:t>TFIDF:BIGRAM</a:t>
            </a:r>
            <a:r>
              <a:rPr lang="en-IN" sz="1800" dirty="0"/>
              <a:t> the most repeated word is “</a:t>
            </a:r>
            <a:r>
              <a:rPr lang="en-IN" dirty="0" err="1"/>
              <a:t>Sql</a:t>
            </a:r>
            <a:r>
              <a:rPr lang="en-IN" dirty="0"/>
              <a:t> server</a:t>
            </a:r>
            <a:r>
              <a:rPr lang="en-IN" sz="1800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77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586AB-E44D-6D95-9DD2-8565ED4D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734"/>
          </a:xfrm>
        </p:spPr>
        <p:txBody>
          <a:bodyPr/>
          <a:lstStyle/>
          <a:p>
            <a:r>
              <a:rPr lang="en-IN" dirty="0" err="1"/>
              <a:t>Tfidf</a:t>
            </a:r>
            <a:r>
              <a:rPr lang="en-IN" dirty="0"/>
              <a:t>: unigram and bigram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C8951E-9072-A9EA-971E-387242C5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BC00AD1-C2BD-49A5-6682-8874F6B5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33" y="1325301"/>
            <a:ext cx="6192333" cy="575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A8BF62-CDE7-3A58-DAA3-40B76E49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5" y="2285476"/>
            <a:ext cx="6343976" cy="3200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004FAA5-3F88-9094-0BFA-28021B18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11" y="2154265"/>
            <a:ext cx="5416952" cy="2549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5792C1-7866-E37F-95B3-D1CBE09F19F6}"/>
              </a:ext>
            </a:extLst>
          </p:cNvPr>
          <p:cNvSpPr txBox="1"/>
          <p:nvPr/>
        </p:nvSpPr>
        <p:spPr>
          <a:xfrm>
            <a:off x="339523" y="5577368"/>
            <a:ext cx="969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dirty="0"/>
              <a:t>TFIDF:UNIGRAM AND BIGRAM</a:t>
            </a:r>
            <a:r>
              <a:rPr lang="en-IN" sz="1800" dirty="0"/>
              <a:t> the most repeated word is “workday”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263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464" y="1628015"/>
            <a:ext cx="4429536" cy="22708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Ultra Bold" pitchFamily="34" charset="0"/>
              </a:rPr>
              <a:t>Algorithms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60208" y="1664368"/>
            <a:ext cx="5433204" cy="3529263"/>
          </a:xfrm>
        </p:spPr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sz="2000" dirty="0" smtClean="0"/>
              <a:t>Random </a:t>
            </a:r>
            <a:r>
              <a:rPr lang="en-US" sz="2000" dirty="0"/>
              <a:t>Forest</a:t>
            </a:r>
          </a:p>
          <a:p>
            <a:r>
              <a:rPr lang="en-US" sz="2000" dirty="0"/>
              <a:t>2. Decision tree</a:t>
            </a:r>
          </a:p>
          <a:p>
            <a:r>
              <a:rPr lang="en-US" sz="2000" dirty="0"/>
              <a:t>3. Logistic Regression</a:t>
            </a:r>
          </a:p>
          <a:p>
            <a:r>
              <a:rPr lang="en-US" sz="2000" dirty="0"/>
              <a:t>4. SVM</a:t>
            </a:r>
          </a:p>
          <a:p>
            <a:r>
              <a:rPr lang="en-US" sz="2000" dirty="0"/>
              <a:t>5. naive </a:t>
            </a:r>
            <a:r>
              <a:rPr lang="en-US" sz="2000" dirty="0" err="1"/>
              <a:t>bayers</a:t>
            </a:r>
            <a:r>
              <a:rPr lang="en-US" sz="2000" dirty="0"/>
              <a:t> classifier</a:t>
            </a:r>
          </a:p>
          <a:p>
            <a:r>
              <a:rPr lang="en-US" sz="2000" dirty="0"/>
              <a:t>6. </a:t>
            </a:r>
            <a:r>
              <a:rPr lang="en-US" sz="2000" dirty="0" err="1"/>
              <a:t>XGBoost</a:t>
            </a:r>
            <a:endParaRPr lang="en-US" dirty="0"/>
          </a:p>
          <a:p>
            <a:r>
              <a:rPr lang="en-US" sz="2000" dirty="0"/>
              <a:t>7. Stacking</a:t>
            </a:r>
          </a:p>
          <a:p>
            <a:r>
              <a:rPr lang="en-US" sz="2000" dirty="0"/>
              <a:t>8.Voting</a:t>
            </a:r>
            <a:r>
              <a:rPr lang="en-US" dirty="0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94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82C6A6-5670-0CD1-3DB4-31316B1C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6" y="1293738"/>
            <a:ext cx="6497012" cy="3813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5751790"/>
            <a:ext cx="1002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Observation:TFIDF</a:t>
            </a:r>
            <a:r>
              <a:rPr lang="en-IN" dirty="0" smtClean="0"/>
              <a:t> with Unigram and </a:t>
            </a:r>
            <a:r>
              <a:rPr lang="en-IN" dirty="0" err="1" smtClean="0"/>
              <a:t>Uni</a:t>
            </a:r>
            <a:r>
              <a:rPr lang="en-IN" dirty="0" smtClean="0"/>
              <a:t>-Bi gram is having high training and testing accuracy with models </a:t>
            </a:r>
            <a:r>
              <a:rPr lang="en-IN" dirty="0" err="1" smtClean="0"/>
              <a:t>Randomforest,XGBoost</a:t>
            </a:r>
            <a:r>
              <a:rPr lang="en-IN" dirty="0" smtClean="0"/>
              <a:t> and Naive </a:t>
            </a:r>
            <a:r>
              <a:rPr lang="en-IN" dirty="0" err="1" smtClean="0"/>
              <a:t>Bayers</a:t>
            </a:r>
            <a:r>
              <a:rPr lang="en-IN" dirty="0" smtClean="0"/>
              <a:t> classifier ,So we can go for a Stacking or Voting Classifier with these models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05456" y="329184"/>
            <a:ext cx="693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Testing Accuracy</a:t>
            </a:r>
            <a:endParaRPr lang="en-IN" sz="2000" b="1" dirty="0"/>
          </a:p>
        </p:txBody>
      </p:sp>
      <p:pic>
        <p:nvPicPr>
          <p:cNvPr id="6" name="Picture 5" descr="accura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73" y="1307066"/>
            <a:ext cx="5265851" cy="37952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5751790"/>
            <a:ext cx="1002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Observation:TFIDF</a:t>
            </a:r>
            <a:r>
              <a:rPr lang="en-IN" dirty="0" smtClean="0"/>
              <a:t> with Unigram and </a:t>
            </a:r>
            <a:r>
              <a:rPr lang="en-IN" dirty="0" err="1" smtClean="0"/>
              <a:t>Uni</a:t>
            </a:r>
            <a:r>
              <a:rPr lang="en-IN" dirty="0" smtClean="0"/>
              <a:t>-Bi gram is having high training and testing accuracy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05456" y="329184"/>
            <a:ext cx="693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Testing Accuracy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4A9CEE-3303-C092-74CB-4378E46D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37951"/>
            <a:ext cx="6318504" cy="3951452"/>
          </a:xfrm>
          <a:prstGeom prst="rect">
            <a:avLst/>
          </a:prstGeom>
        </p:spPr>
      </p:pic>
      <p:pic>
        <p:nvPicPr>
          <p:cNvPr id="8" name="Picture 7" descr="accuracy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76" y="2618879"/>
            <a:ext cx="4655652" cy="1093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385" y="979035"/>
            <a:ext cx="5431971" cy="84630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final 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35024" y="2273392"/>
            <a:ext cx="9349604" cy="2859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 smtClean="0"/>
              <a:t>Model:Voting </a:t>
            </a:r>
            <a:r>
              <a:rPr lang="en-US" noProof="1" smtClean="0"/>
              <a:t>classifier with models Random forest ,Xgboost </a:t>
            </a:r>
            <a:r>
              <a:rPr lang="en-US" noProof="1" smtClean="0"/>
              <a:t>and </a:t>
            </a:r>
            <a:r>
              <a:rPr lang="en-US" noProof="1" smtClean="0"/>
              <a:t>Multinomial NB</a:t>
            </a:r>
          </a:p>
          <a:p>
            <a:endParaRPr lang="en-US" noProof="1" smtClean="0"/>
          </a:p>
          <a:p>
            <a:r>
              <a:rPr lang="en-US" noProof="1" smtClean="0"/>
              <a:t>Vectorization:Tfidf with Uni-bi gram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3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39035"/>
            <a:ext cx="8421688" cy="823912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7048" y="5796132"/>
            <a:ext cx="6977637" cy="5602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Deployment is done using </a:t>
            </a:r>
            <a:r>
              <a:rPr lang="en-US" dirty="0" err="1"/>
              <a:t>streamlit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C2DACD0-45F5-E419-6976-CA71D5B9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9" y="1062947"/>
            <a:ext cx="6212262" cy="43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11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15CF7-06F8-5357-4ADE-77CC55C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20" y="268092"/>
            <a:ext cx="11225033" cy="7273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Resume classification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4D6C17-B109-E8D1-5672-B6917B34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79" y="1608072"/>
            <a:ext cx="10210326" cy="4965538"/>
          </a:xfrm>
        </p:spPr>
        <p:txBody>
          <a:bodyPr>
            <a:normAutofit/>
          </a:bodyPr>
          <a:lstStyle/>
          <a:p>
            <a:r>
              <a:rPr lang="en-US" sz="2000" b="1" dirty="0"/>
              <a:t>Group members :</a:t>
            </a:r>
          </a:p>
          <a:p>
            <a:r>
              <a:rPr lang="en-US" sz="2000" dirty="0"/>
              <a:t>1. Mr. Akshay Sagar K R</a:t>
            </a:r>
          </a:p>
          <a:p>
            <a:r>
              <a:rPr lang="en-US" sz="2000" dirty="0"/>
              <a:t>2.Mr.Suhas s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Akula</a:t>
            </a:r>
            <a:r>
              <a:rPr lang="en-US" sz="2000" dirty="0"/>
              <a:t> </a:t>
            </a:r>
            <a:r>
              <a:rPr lang="en-US" sz="2000" dirty="0" err="1"/>
              <a:t>Nikhitha</a:t>
            </a:r>
            <a:r>
              <a:rPr lang="en-US" sz="2000" dirty="0"/>
              <a:t> </a:t>
            </a:r>
          </a:p>
          <a:p>
            <a:r>
              <a:rPr lang="en-US" sz="2000" dirty="0"/>
              <a:t>4.Mr .Anumalasetty Bhargav Narayana</a:t>
            </a:r>
          </a:p>
          <a:p>
            <a:r>
              <a:rPr lang="en-US" sz="2000" dirty="0"/>
              <a:t>5.Mr Bharathi </a:t>
            </a:r>
            <a:r>
              <a:rPr lang="en-US" sz="2000" dirty="0" err="1"/>
              <a:t>kannan.S</a:t>
            </a:r>
            <a:endParaRPr lang="en-US" sz="2000" dirty="0"/>
          </a:p>
          <a:p>
            <a:r>
              <a:rPr lang="en-US" sz="2000" dirty="0"/>
              <a:t>6.Rajesh </a:t>
            </a:r>
            <a:r>
              <a:rPr lang="en-US" sz="2000" dirty="0" err="1"/>
              <a:t>Gandla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CCCDE-5E8B-3BB7-4BD0-44DB82C8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68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960" y="2191808"/>
            <a:ext cx="5114544" cy="1524735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Arial Black" pitchFamily="34" charset="0"/>
              </a:rPr>
              <a:t>ThANK</a:t>
            </a:r>
            <a:r>
              <a:rPr lang="en-US" sz="4400" dirty="0" smtClean="0">
                <a:latin typeface="Arial Black" pitchFamily="34" charset="0"/>
              </a:rPr>
              <a:t> </a:t>
            </a:r>
            <a:r>
              <a:rPr lang="en-US" sz="4400" smtClean="0">
                <a:latin typeface="Arial Black" pitchFamily="34" charset="0"/>
              </a:rPr>
              <a:t>YOU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2" y="0"/>
            <a:ext cx="470337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ill Sans Ultra Bold" pitchFamily="34" charset="0"/>
              </a:rPr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9" y="1635894"/>
            <a:ext cx="4452333" cy="446784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The document classification solution should significantly reduce the manual human effort in the HRM. It should achieve a higher level of accuracy and automation with minimal human intervention</a:t>
            </a:r>
            <a:endParaRPr lang="en-US" sz="2400" dirty="0">
              <a:effectLst/>
              <a:latin typeface="+mj-lt"/>
            </a:endParaRPr>
          </a:p>
          <a:p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0" y="406717"/>
            <a:ext cx="4760885" cy="585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Project 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21846" y="1504950"/>
            <a:ext cx="2713528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Gill Sans Ultra Bold" pitchFamily="34" charset="0"/>
              </a:rPr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4" y="2557463"/>
            <a:ext cx="2385441" cy="51435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Gill Sans Ultra Bold" pitchFamily="34" charset="0"/>
              </a:rPr>
              <a:t>Feature extraction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Gill Sans Ultra Bold" pitchFamily="34" charset="0"/>
              </a:rPr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9616" y="4710114"/>
            <a:ext cx="2547148" cy="51435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Gill Sans Ultra Bold" pitchFamily="34" charset="0"/>
              </a:rPr>
              <a:t>model deployment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4103" y="1134292"/>
            <a:ext cx="6952264" cy="1104250"/>
          </a:xfrm>
        </p:spPr>
        <p:txBody>
          <a:bodyPr>
            <a:noAutofit/>
          </a:bodyPr>
          <a:lstStyle/>
          <a:p>
            <a:r>
              <a:rPr lang="en-US" sz="2000" dirty="0"/>
              <a:t>Converting files to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</a:t>
            </a:r>
            <a:r>
              <a:rPr lang="en-US" sz="2000" dirty="0"/>
              <a:t>,Filtering data like stop words, special symbols, URLs, numbers and punctuations, lemmatization, single characters, unwanted symbols.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595780"/>
            <a:ext cx="5539095" cy="878940"/>
          </a:xfrm>
        </p:spPr>
        <p:txBody>
          <a:bodyPr>
            <a:normAutofit/>
          </a:bodyPr>
          <a:lstStyle/>
          <a:p>
            <a:r>
              <a:rPr lang="en-US" sz="2000" dirty="0"/>
              <a:t>Using techniques like vectorization, count vectorizer, TFIDF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8649" y="3540594"/>
            <a:ext cx="5776862" cy="8789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Using techniques like Random Forest, Decision tree, Logistic Regression, SVM, naive bayers classifier, XGBoosting, Stacking, Voting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514350"/>
          </a:xfrm>
        </p:spPr>
        <p:txBody>
          <a:bodyPr>
            <a:normAutofit/>
          </a:bodyPr>
          <a:lstStyle/>
          <a:p>
            <a:r>
              <a:rPr lang="en-US" sz="2200" dirty="0"/>
              <a:t>Using Streamlit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68" y="827314"/>
            <a:ext cx="5401357" cy="80554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 Black" pitchFamily="34" charset="0"/>
              </a:rPr>
              <a:t>eda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A9D0A3-FC70-49F1-3FD8-3F56A67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3" y="2424874"/>
            <a:ext cx="4725538" cy="37981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Extracting Data from Resumes</a:t>
            </a:r>
            <a:endParaRPr lang="en-IN" sz="2800" dirty="0"/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Converting all files into data frame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Pre-processing data</a:t>
            </a: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691D25-075D-E54A-29B1-B7D20CC6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10" y="2388657"/>
            <a:ext cx="7171390" cy="35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A8516-12C7-9F3D-8E9C-37F36CB0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55" y="367401"/>
            <a:ext cx="4802125" cy="132556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Black" pitchFamily="34" charset="0"/>
              </a:rPr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9224F-ACE8-D5FE-FEF5-D467F00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064119"/>
            <a:ext cx="4762501" cy="3603947"/>
          </a:xfrm>
        </p:spPr>
        <p:txBody>
          <a:bodyPr>
            <a:normAutofit/>
          </a:bodyPr>
          <a:lstStyle/>
          <a:p>
            <a:r>
              <a:rPr lang="en-IN" sz="2000" dirty="0"/>
              <a:t>there are total of 78 resume files </a:t>
            </a:r>
          </a:p>
          <a:p>
            <a:r>
              <a:rPr lang="en-IN" sz="2000" dirty="0"/>
              <a:t>They are categorized into types:</a:t>
            </a:r>
          </a:p>
          <a:p>
            <a:r>
              <a:rPr lang="en-IN" sz="2000" dirty="0"/>
              <a:t>1.Peoplesoft</a:t>
            </a:r>
          </a:p>
          <a:p>
            <a:r>
              <a:rPr lang="en-IN" sz="2000" dirty="0"/>
              <a:t>2.React</a:t>
            </a:r>
          </a:p>
          <a:p>
            <a:r>
              <a:rPr lang="en-IN" sz="2000" dirty="0"/>
              <a:t>3.Workday</a:t>
            </a:r>
          </a:p>
          <a:p>
            <a:r>
              <a:rPr lang="en-IN" sz="2000" dirty="0"/>
              <a:t>4.SQL </a:t>
            </a:r>
          </a:p>
          <a:p>
            <a:r>
              <a:rPr lang="en-IN" sz="2000" dirty="0"/>
              <a:t>5.internship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3D3442-9803-B47E-513F-17223716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47907A-A703-1381-A3D4-F9976199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64" y="1674676"/>
            <a:ext cx="5280770" cy="43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4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3CED6-27FC-2425-3202-711A3117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5" y="136525"/>
            <a:ext cx="3171825" cy="50008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Data modification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6D6846-81B2-E5BB-B6CC-5D82A56F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0165" y="4350513"/>
            <a:ext cx="4459152" cy="365125"/>
          </a:xfrm>
        </p:spPr>
        <p:txBody>
          <a:bodyPr/>
          <a:lstStyle/>
          <a:p>
            <a:r>
              <a:rPr lang="en-IN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3.Remove Numbers and punctuations</a:t>
            </a:r>
            <a:endParaRPr lang="en-US" sz="1800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05598-CD6C-7141-96AD-23A17BDB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6953" y="304886"/>
            <a:ext cx="6025596" cy="50008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4.Removing stop words, unwanted symbols, lemmatization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B0E1A-04C6-DCED-E351-372A0A82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E6DB76-3545-B0B7-6DE0-2F7EA5133B5F}"/>
              </a:ext>
            </a:extLst>
          </p:cNvPr>
          <p:cNvSpPr txBox="1"/>
          <p:nvPr/>
        </p:nvSpPr>
        <p:spPr>
          <a:xfrm>
            <a:off x="240165" y="804969"/>
            <a:ext cx="1380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1.lowering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0A026C-BD26-279C-B7CB-E4B4C9F5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7" y="1174301"/>
            <a:ext cx="2886618" cy="596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2E2014-8435-230E-9C85-C22EE31213B4}"/>
              </a:ext>
            </a:extLst>
          </p:cNvPr>
          <p:cNvSpPr txBox="1"/>
          <p:nvPr/>
        </p:nvSpPr>
        <p:spPr>
          <a:xfrm>
            <a:off x="240164" y="1955593"/>
            <a:ext cx="445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</a:t>
            </a:r>
            <a:r>
              <a:rPr lang="en-IN" sz="1800" dirty="0"/>
              <a:t>removing special symbols URLs, emails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0898A3-3CA8-C90F-85FD-442546AA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7" y="2308620"/>
            <a:ext cx="4123491" cy="1852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7322393-CBEC-2209-0C1C-80570535F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27" y="4748610"/>
            <a:ext cx="3706806" cy="17956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063E039-059C-4548-0DE4-894C52508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873915"/>
            <a:ext cx="3742482" cy="28694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BEC0231-5AB9-0579-CC56-D1DF358759E4}"/>
              </a:ext>
            </a:extLst>
          </p:cNvPr>
          <p:cNvSpPr txBox="1"/>
          <p:nvPr/>
        </p:nvSpPr>
        <p:spPr>
          <a:xfrm>
            <a:off x="5536305" y="389540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5.removing post tags and single letters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FD6DB46-2D56-C093-AC92-3CE4A1F4C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745" y="4350513"/>
            <a:ext cx="3683189" cy="20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0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2B3106-BBDE-45D7-74C7-B960BB5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8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Feature extraction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60973-368B-C4AA-FB96-B3111EBB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410A1D7-1F22-4BB5-5C05-EF68F8A63F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51260"/>
            <a:ext cx="10515599" cy="520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 extraction is done with 2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Count vectorization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TFIDF</a:t>
            </a:r>
          </a:p>
          <a:p>
            <a:pPr marL="0" indent="0">
              <a:buNone/>
            </a:pPr>
            <a:r>
              <a:rPr lang="en-IN" sz="2400" dirty="0"/>
              <a:t>Using this techniques we can create 3 types of data each:</a:t>
            </a:r>
          </a:p>
          <a:p>
            <a:pPr marL="0" indent="0">
              <a:buNone/>
            </a:pPr>
            <a:r>
              <a:rPr lang="en-IN" sz="2400" dirty="0"/>
              <a:t>1.Unigram</a:t>
            </a:r>
          </a:p>
          <a:p>
            <a:pPr marL="0" indent="0">
              <a:buNone/>
            </a:pPr>
            <a:r>
              <a:rPr lang="en-IN" sz="2400" dirty="0"/>
              <a:t>2.Bigram</a:t>
            </a:r>
          </a:p>
          <a:p>
            <a:pPr marL="0" indent="0">
              <a:buNone/>
            </a:pPr>
            <a:r>
              <a:rPr lang="en-IN" sz="2400" dirty="0"/>
              <a:t>3.Combination of unigram and bigram.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**then we will have 6 datasets</a:t>
            </a:r>
          </a:p>
        </p:txBody>
      </p:sp>
    </p:spTree>
    <p:extLst>
      <p:ext uri="{BB962C8B-B14F-4D97-AF65-F5344CB8AC3E}">
        <p14:creationId xmlns:p14="http://schemas.microsoft.com/office/powerpoint/2010/main" xmlns="" val="428519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C8EC3-0341-FB4A-D9A5-B73F9505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43" y="322620"/>
            <a:ext cx="7332425" cy="403463"/>
          </a:xfrm>
        </p:spPr>
        <p:txBody>
          <a:bodyPr>
            <a:noAutofit/>
          </a:bodyPr>
          <a:lstStyle/>
          <a:p>
            <a:r>
              <a:rPr lang="en-IN" dirty="0"/>
              <a:t>Countvectorization: unigram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82E5FD-0051-90C5-0A13-86C7D152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019694F-299D-8AC3-4954-730835BD835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2767" y="2095558"/>
            <a:ext cx="6227180" cy="353683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C7C1E74-A00B-0A1F-3BA1-51207319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20" y="2150209"/>
            <a:ext cx="5181596" cy="2782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221991D-6309-F983-9D73-C269A02C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57" y="957501"/>
            <a:ext cx="5181595" cy="584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35E6A3-7E9B-F073-6735-EB74925C5ECB}"/>
              </a:ext>
            </a:extLst>
          </p:cNvPr>
          <p:cNvSpPr txBox="1"/>
          <p:nvPr/>
        </p:nvSpPr>
        <p:spPr>
          <a:xfrm>
            <a:off x="313620" y="5790457"/>
            <a:ext cx="911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Observation: here in </a:t>
            </a:r>
            <a:r>
              <a:rPr lang="en-IN" sz="1800" dirty="0" err="1"/>
              <a:t>countvectorization:unigram</a:t>
            </a:r>
            <a:r>
              <a:rPr lang="en-IN" sz="1800" dirty="0"/>
              <a:t> the most repeated word is “report”.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309313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1145</TotalTime>
  <Words>464</Words>
  <Application>Microsoft Office PowerPoint</Application>
  <PresentationFormat>Custom</PresentationFormat>
  <Paragraphs>102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Monoline</vt:lpstr>
      <vt:lpstr>Resume Classification</vt:lpstr>
      <vt:lpstr>Resume classification</vt:lpstr>
      <vt:lpstr>Business Objective</vt:lpstr>
      <vt:lpstr>Project work Flow</vt:lpstr>
      <vt:lpstr>eda</vt:lpstr>
      <vt:lpstr>Dataset details</vt:lpstr>
      <vt:lpstr>Data modification</vt:lpstr>
      <vt:lpstr>Feature extraction</vt:lpstr>
      <vt:lpstr>Countvectorization: unigram data</vt:lpstr>
      <vt:lpstr>Countvectorization: bigram data</vt:lpstr>
      <vt:lpstr>Countvectorization: unigram and bigram</vt:lpstr>
      <vt:lpstr>Tfidf:unigram</vt:lpstr>
      <vt:lpstr>Tfidf:bigram</vt:lpstr>
      <vt:lpstr>Tfidf: unigram and bigram</vt:lpstr>
      <vt:lpstr>Algorithms Used</vt:lpstr>
      <vt:lpstr>Slide 16</vt:lpstr>
      <vt:lpstr>Slide 17</vt:lpstr>
      <vt:lpstr>final MODEL</vt:lpstr>
      <vt:lpstr>deployment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Bhargav Anumalasetty</dc:creator>
  <cp:lastModifiedBy>Akshay Sagar</cp:lastModifiedBy>
  <cp:revision>49</cp:revision>
  <dcterms:created xsi:type="dcterms:W3CDTF">2024-04-25T09:37:14Z</dcterms:created>
  <dcterms:modified xsi:type="dcterms:W3CDTF">2024-05-01T09:20:05Z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