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Medium"/>
      <p:regular r:id="rId19"/>
      <p:bold r:id="rId20"/>
      <p:italic r:id="rId21"/>
      <p:boldItalic r:id="rId22"/>
    </p:embeddedFont>
    <p:embeddedFont>
      <p:font typeface="Proxima Nova Extrabold"/>
      <p:bold r:id="rId23"/>
    </p:embeddedFont>
    <p:embeddedFont>
      <p:font typeface="Fira Sans SemiBold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SemiBold-regular.fntdata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SemiBold-italic.fntdata"/><Relationship Id="rId25" Type="http://schemas.openxmlformats.org/officeDocument/2006/relationships/font" Target="fonts/FiraSansSemiBold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Fira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026751953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026751953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1ed6c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1ed6c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2929026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2929026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8181966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8181966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344025" y="1255201"/>
            <a:ext cx="4053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Combined Cycle Power Plant </a:t>
            </a:r>
            <a:endParaRPr sz="5000">
              <a:solidFill>
                <a:srgbClr val="00002A"/>
              </a:solidFill>
              <a:highlight>
                <a:srgbClr val="FFFFFF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08675" y="3522025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Regression Model For The Prediction Of Energy Generated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-5150" l="-144030" r="144030" t="5150"/>
          <a:stretch/>
        </p:blipFill>
        <p:spPr>
          <a:xfrm>
            <a:off x="271725" y="48475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188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/>
          <p:nvPr/>
        </p:nvSpPr>
        <p:spPr>
          <a:xfrm>
            <a:off x="3711162" y="539949"/>
            <a:ext cx="1435519" cy="783002"/>
          </a:xfrm>
          <a:custGeom>
            <a:rect b="b" l="l" r="r" t="t"/>
            <a:pathLst>
              <a:path extrusionOk="0" h="17672" w="32399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2685444" y="1545995"/>
            <a:ext cx="2051526" cy="2051482"/>
          </a:xfrm>
          <a:custGeom>
            <a:rect b="b" l="l" r="r" t="t"/>
            <a:pathLst>
              <a:path extrusionOk="0" h="46301" w="46302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2735954" y="1684545"/>
            <a:ext cx="1949087" cy="1774382"/>
          </a:xfrm>
          <a:custGeom>
            <a:rect b="b" l="l" r="r" t="t"/>
            <a:pathLst>
              <a:path extrusionOk="0" h="40047" w="4399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5010524" y="1962752"/>
            <a:ext cx="84229" cy="84229"/>
          </a:xfrm>
          <a:custGeom>
            <a:rect b="b" l="l" r="r" t="t"/>
            <a:pathLst>
              <a:path extrusionOk="0" h="1901" w="1901">
                <a:moveTo>
                  <a:pt x="951" y="460"/>
                </a:moveTo>
                <a:cubicBezTo>
                  <a:pt x="1077" y="460"/>
                  <a:pt x="1204" y="507"/>
                  <a:pt x="1299" y="602"/>
                </a:cubicBezTo>
                <a:cubicBezTo>
                  <a:pt x="1394" y="697"/>
                  <a:pt x="1426" y="824"/>
                  <a:pt x="1426" y="950"/>
                </a:cubicBezTo>
                <a:cubicBezTo>
                  <a:pt x="1426" y="1077"/>
                  <a:pt x="1394" y="1204"/>
                  <a:pt x="1299" y="1299"/>
                </a:cubicBezTo>
                <a:cubicBezTo>
                  <a:pt x="1204" y="1394"/>
                  <a:pt x="1077" y="1441"/>
                  <a:pt x="951" y="1441"/>
                </a:cubicBezTo>
                <a:cubicBezTo>
                  <a:pt x="824" y="1441"/>
                  <a:pt x="697" y="1394"/>
                  <a:pt x="602" y="1299"/>
                </a:cubicBezTo>
                <a:cubicBezTo>
                  <a:pt x="507" y="1204"/>
                  <a:pt x="444" y="1077"/>
                  <a:pt x="444" y="950"/>
                </a:cubicBezTo>
                <a:cubicBezTo>
                  <a:pt x="444" y="824"/>
                  <a:pt x="507" y="697"/>
                  <a:pt x="602" y="602"/>
                </a:cubicBezTo>
                <a:cubicBezTo>
                  <a:pt x="697" y="507"/>
                  <a:pt x="824" y="460"/>
                  <a:pt x="951" y="460"/>
                </a:cubicBezTo>
                <a:close/>
                <a:moveTo>
                  <a:pt x="939" y="0"/>
                </a:moveTo>
                <a:cubicBezTo>
                  <a:pt x="697" y="0"/>
                  <a:pt x="460" y="95"/>
                  <a:pt x="286" y="285"/>
                </a:cubicBezTo>
                <a:cubicBezTo>
                  <a:pt x="96" y="475"/>
                  <a:pt x="1" y="697"/>
                  <a:pt x="1" y="950"/>
                </a:cubicBezTo>
                <a:cubicBezTo>
                  <a:pt x="1" y="1204"/>
                  <a:pt x="96" y="1457"/>
                  <a:pt x="286" y="1615"/>
                </a:cubicBezTo>
                <a:cubicBezTo>
                  <a:pt x="476" y="1805"/>
                  <a:pt x="697" y="1900"/>
                  <a:pt x="951" y="1900"/>
                </a:cubicBezTo>
                <a:cubicBezTo>
                  <a:pt x="1172" y="1900"/>
                  <a:pt x="1426" y="1805"/>
                  <a:pt x="1616" y="1615"/>
                </a:cubicBezTo>
                <a:cubicBezTo>
                  <a:pt x="1806" y="1457"/>
                  <a:pt x="1901" y="1204"/>
                  <a:pt x="1901" y="950"/>
                </a:cubicBezTo>
                <a:cubicBezTo>
                  <a:pt x="1901" y="697"/>
                  <a:pt x="1806" y="475"/>
                  <a:pt x="1616" y="285"/>
                </a:cubicBezTo>
                <a:cubicBezTo>
                  <a:pt x="1426" y="95"/>
                  <a:pt x="1180" y="0"/>
                  <a:pt x="93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4808482" y="1868731"/>
            <a:ext cx="378873" cy="378918"/>
          </a:xfrm>
          <a:custGeom>
            <a:rect b="b" l="l" r="r" t="t"/>
            <a:pathLst>
              <a:path extrusionOk="0" h="8552" w="8551">
                <a:moveTo>
                  <a:pt x="2424" y="2314"/>
                </a:moveTo>
                <a:cubicBezTo>
                  <a:pt x="2693" y="2314"/>
                  <a:pt x="2927" y="2373"/>
                  <a:pt x="3104" y="2439"/>
                </a:cubicBezTo>
                <a:cubicBezTo>
                  <a:pt x="2724" y="2787"/>
                  <a:pt x="2407" y="3167"/>
                  <a:pt x="2090" y="3579"/>
                </a:cubicBezTo>
                <a:cubicBezTo>
                  <a:pt x="1679" y="3326"/>
                  <a:pt x="1109" y="3262"/>
                  <a:pt x="697" y="3262"/>
                </a:cubicBezTo>
                <a:cubicBezTo>
                  <a:pt x="1296" y="2519"/>
                  <a:pt x="1921" y="2314"/>
                  <a:pt x="2424" y="2314"/>
                </a:cubicBezTo>
                <a:close/>
                <a:moveTo>
                  <a:pt x="8076" y="476"/>
                </a:moveTo>
                <a:cubicBezTo>
                  <a:pt x="7981" y="1331"/>
                  <a:pt x="7506" y="3832"/>
                  <a:pt x="5004" y="5859"/>
                </a:cubicBezTo>
                <a:lnTo>
                  <a:pt x="4972" y="5891"/>
                </a:lnTo>
                <a:cubicBezTo>
                  <a:pt x="4592" y="6176"/>
                  <a:pt x="4212" y="6461"/>
                  <a:pt x="3769" y="6714"/>
                </a:cubicBezTo>
                <a:lnTo>
                  <a:pt x="1869" y="4814"/>
                </a:lnTo>
                <a:cubicBezTo>
                  <a:pt x="3990" y="1204"/>
                  <a:pt x="7252" y="602"/>
                  <a:pt x="8076" y="476"/>
                </a:cubicBezTo>
                <a:close/>
                <a:moveTo>
                  <a:pt x="1837" y="5416"/>
                </a:moveTo>
                <a:lnTo>
                  <a:pt x="3135" y="6714"/>
                </a:lnTo>
                <a:lnTo>
                  <a:pt x="2565" y="6999"/>
                </a:lnTo>
                <a:lnTo>
                  <a:pt x="1584" y="6018"/>
                </a:lnTo>
                <a:lnTo>
                  <a:pt x="1837" y="5416"/>
                </a:lnTo>
                <a:close/>
                <a:moveTo>
                  <a:pt x="6112" y="5479"/>
                </a:moveTo>
                <a:cubicBezTo>
                  <a:pt x="6271" y="5954"/>
                  <a:pt x="6429" y="6936"/>
                  <a:pt x="5289" y="7854"/>
                </a:cubicBezTo>
                <a:cubicBezTo>
                  <a:pt x="5289" y="7443"/>
                  <a:pt x="5226" y="6873"/>
                  <a:pt x="4972" y="6461"/>
                </a:cubicBezTo>
                <a:cubicBezTo>
                  <a:pt x="5067" y="6398"/>
                  <a:pt x="5131" y="6334"/>
                  <a:pt x="5226" y="6271"/>
                </a:cubicBezTo>
                <a:cubicBezTo>
                  <a:pt x="5257" y="6239"/>
                  <a:pt x="5289" y="6208"/>
                  <a:pt x="5321" y="6176"/>
                </a:cubicBezTo>
                <a:cubicBezTo>
                  <a:pt x="5384" y="6144"/>
                  <a:pt x="5447" y="6081"/>
                  <a:pt x="5511" y="6049"/>
                </a:cubicBezTo>
                <a:cubicBezTo>
                  <a:pt x="5732" y="5859"/>
                  <a:pt x="5922" y="5669"/>
                  <a:pt x="6112" y="5479"/>
                </a:cubicBezTo>
                <a:close/>
                <a:moveTo>
                  <a:pt x="8329" y="0"/>
                </a:moveTo>
                <a:cubicBezTo>
                  <a:pt x="8297" y="0"/>
                  <a:pt x="7221" y="32"/>
                  <a:pt x="5827" y="634"/>
                </a:cubicBezTo>
                <a:cubicBezTo>
                  <a:pt x="4972" y="982"/>
                  <a:pt x="4212" y="1489"/>
                  <a:pt x="3484" y="2122"/>
                </a:cubicBezTo>
                <a:cubicBezTo>
                  <a:pt x="3207" y="1972"/>
                  <a:pt x="2829" y="1856"/>
                  <a:pt x="2404" y="1856"/>
                </a:cubicBezTo>
                <a:cubicBezTo>
                  <a:pt x="1662" y="1856"/>
                  <a:pt x="777" y="2210"/>
                  <a:pt x="32" y="3357"/>
                </a:cubicBezTo>
                <a:cubicBezTo>
                  <a:pt x="32" y="3421"/>
                  <a:pt x="0" y="3452"/>
                  <a:pt x="0" y="3484"/>
                </a:cubicBezTo>
                <a:cubicBezTo>
                  <a:pt x="0" y="3547"/>
                  <a:pt x="32" y="3579"/>
                  <a:pt x="32" y="3611"/>
                </a:cubicBezTo>
                <a:cubicBezTo>
                  <a:pt x="84" y="3662"/>
                  <a:pt x="135" y="3714"/>
                  <a:pt x="204" y="3714"/>
                </a:cubicBezTo>
                <a:cubicBezTo>
                  <a:pt x="220" y="3714"/>
                  <a:pt x="236" y="3712"/>
                  <a:pt x="254" y="3706"/>
                </a:cubicBezTo>
                <a:cubicBezTo>
                  <a:pt x="333" y="3698"/>
                  <a:pt x="446" y="3692"/>
                  <a:pt x="577" y="3692"/>
                </a:cubicBezTo>
                <a:cubicBezTo>
                  <a:pt x="970" y="3692"/>
                  <a:pt x="1528" y="3745"/>
                  <a:pt x="1837" y="3959"/>
                </a:cubicBezTo>
                <a:cubicBezTo>
                  <a:pt x="1679" y="4212"/>
                  <a:pt x="1520" y="4466"/>
                  <a:pt x="1394" y="4719"/>
                </a:cubicBezTo>
                <a:cubicBezTo>
                  <a:pt x="1362" y="4751"/>
                  <a:pt x="1362" y="4782"/>
                  <a:pt x="1362" y="4846"/>
                </a:cubicBezTo>
                <a:cubicBezTo>
                  <a:pt x="1362" y="4909"/>
                  <a:pt x="1362" y="4941"/>
                  <a:pt x="1425" y="5004"/>
                </a:cubicBezTo>
                <a:lnTo>
                  <a:pt x="1489" y="5068"/>
                </a:lnTo>
                <a:lnTo>
                  <a:pt x="1109" y="5954"/>
                </a:lnTo>
                <a:cubicBezTo>
                  <a:pt x="1109" y="5986"/>
                  <a:pt x="1077" y="6018"/>
                  <a:pt x="1077" y="6049"/>
                </a:cubicBezTo>
                <a:cubicBezTo>
                  <a:pt x="1077" y="6113"/>
                  <a:pt x="1109" y="6176"/>
                  <a:pt x="1140" y="6208"/>
                </a:cubicBezTo>
                <a:lnTo>
                  <a:pt x="2344" y="7411"/>
                </a:lnTo>
                <a:cubicBezTo>
                  <a:pt x="2390" y="7457"/>
                  <a:pt x="2453" y="7487"/>
                  <a:pt x="2521" y="7487"/>
                </a:cubicBezTo>
                <a:cubicBezTo>
                  <a:pt x="2546" y="7487"/>
                  <a:pt x="2572" y="7483"/>
                  <a:pt x="2597" y="7474"/>
                </a:cubicBezTo>
                <a:lnTo>
                  <a:pt x="3484" y="7063"/>
                </a:lnTo>
                <a:lnTo>
                  <a:pt x="3579" y="7158"/>
                </a:lnTo>
                <a:cubicBezTo>
                  <a:pt x="3616" y="7195"/>
                  <a:pt x="3675" y="7210"/>
                  <a:pt x="3730" y="7210"/>
                </a:cubicBezTo>
                <a:cubicBezTo>
                  <a:pt x="3769" y="7210"/>
                  <a:pt x="3806" y="7202"/>
                  <a:pt x="3832" y="7189"/>
                </a:cubicBezTo>
                <a:cubicBezTo>
                  <a:pt x="4085" y="7031"/>
                  <a:pt x="4339" y="6873"/>
                  <a:pt x="4592" y="6714"/>
                </a:cubicBezTo>
                <a:cubicBezTo>
                  <a:pt x="4877" y="7158"/>
                  <a:pt x="4846" y="7981"/>
                  <a:pt x="4814" y="8298"/>
                </a:cubicBezTo>
                <a:cubicBezTo>
                  <a:pt x="4814" y="8361"/>
                  <a:pt x="4846" y="8456"/>
                  <a:pt x="4941" y="8519"/>
                </a:cubicBezTo>
                <a:cubicBezTo>
                  <a:pt x="4972" y="8519"/>
                  <a:pt x="5004" y="8551"/>
                  <a:pt x="5036" y="8551"/>
                </a:cubicBezTo>
                <a:cubicBezTo>
                  <a:pt x="5099" y="8551"/>
                  <a:pt x="5131" y="8519"/>
                  <a:pt x="5162" y="8519"/>
                </a:cubicBezTo>
                <a:cubicBezTo>
                  <a:pt x="6967" y="7348"/>
                  <a:pt x="6809" y="5828"/>
                  <a:pt x="6461" y="5068"/>
                </a:cubicBezTo>
                <a:cubicBezTo>
                  <a:pt x="8487" y="2756"/>
                  <a:pt x="8551" y="286"/>
                  <a:pt x="8551" y="254"/>
                </a:cubicBezTo>
                <a:cubicBezTo>
                  <a:pt x="8551" y="191"/>
                  <a:pt x="8551" y="127"/>
                  <a:pt x="8487" y="96"/>
                </a:cubicBezTo>
                <a:cubicBezTo>
                  <a:pt x="8456" y="32"/>
                  <a:pt x="8392" y="0"/>
                  <a:pt x="832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4798646" y="2184422"/>
            <a:ext cx="74392" cy="74437"/>
          </a:xfrm>
          <a:custGeom>
            <a:rect b="b" l="l" r="r" t="t"/>
            <a:pathLst>
              <a:path extrusionOk="0" h="1680" w="1679">
                <a:moveTo>
                  <a:pt x="1457" y="1"/>
                </a:moveTo>
                <a:cubicBezTo>
                  <a:pt x="1394" y="1"/>
                  <a:pt x="1331" y="33"/>
                  <a:pt x="1267" y="64"/>
                </a:cubicBezTo>
                <a:lnTo>
                  <a:pt x="64" y="1299"/>
                </a:lnTo>
                <a:cubicBezTo>
                  <a:pt x="32" y="1331"/>
                  <a:pt x="0" y="1394"/>
                  <a:pt x="0" y="1458"/>
                </a:cubicBezTo>
                <a:cubicBezTo>
                  <a:pt x="0" y="1521"/>
                  <a:pt x="32" y="1584"/>
                  <a:pt x="64" y="1616"/>
                </a:cubicBezTo>
                <a:cubicBezTo>
                  <a:pt x="95" y="1648"/>
                  <a:pt x="159" y="1679"/>
                  <a:pt x="222" y="1679"/>
                </a:cubicBezTo>
                <a:cubicBezTo>
                  <a:pt x="286" y="1679"/>
                  <a:pt x="349" y="1648"/>
                  <a:pt x="381" y="1616"/>
                </a:cubicBezTo>
                <a:lnTo>
                  <a:pt x="1616" y="381"/>
                </a:lnTo>
                <a:cubicBezTo>
                  <a:pt x="1647" y="349"/>
                  <a:pt x="1679" y="286"/>
                  <a:pt x="1679" y="223"/>
                </a:cubicBezTo>
                <a:cubicBezTo>
                  <a:pt x="1679" y="159"/>
                  <a:pt x="1647" y="96"/>
                  <a:pt x="1616" y="64"/>
                </a:cubicBezTo>
                <a:cubicBezTo>
                  <a:pt x="1552" y="33"/>
                  <a:pt x="1521" y="1"/>
                  <a:pt x="1457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4791645" y="2162002"/>
            <a:ext cx="58973" cy="57555"/>
          </a:xfrm>
          <a:custGeom>
            <a:rect b="b" l="l" r="r" t="t"/>
            <a:pathLst>
              <a:path extrusionOk="0" h="1299" w="1331">
                <a:moveTo>
                  <a:pt x="1077" y="0"/>
                </a:moveTo>
                <a:cubicBezTo>
                  <a:pt x="1045" y="0"/>
                  <a:pt x="982" y="32"/>
                  <a:pt x="919" y="64"/>
                </a:cubicBezTo>
                <a:lnTo>
                  <a:pt x="63" y="919"/>
                </a:lnTo>
                <a:cubicBezTo>
                  <a:pt x="32" y="950"/>
                  <a:pt x="0" y="1014"/>
                  <a:pt x="0" y="1077"/>
                </a:cubicBezTo>
                <a:cubicBezTo>
                  <a:pt x="0" y="1140"/>
                  <a:pt x="32" y="1204"/>
                  <a:pt x="63" y="1235"/>
                </a:cubicBezTo>
                <a:cubicBezTo>
                  <a:pt x="127" y="1267"/>
                  <a:pt x="190" y="1299"/>
                  <a:pt x="253" y="1299"/>
                </a:cubicBezTo>
                <a:cubicBezTo>
                  <a:pt x="317" y="1299"/>
                  <a:pt x="348" y="1299"/>
                  <a:pt x="412" y="1235"/>
                </a:cubicBezTo>
                <a:lnTo>
                  <a:pt x="1267" y="380"/>
                </a:lnTo>
                <a:cubicBezTo>
                  <a:pt x="1299" y="349"/>
                  <a:pt x="1330" y="285"/>
                  <a:pt x="1330" y="222"/>
                </a:cubicBezTo>
                <a:cubicBezTo>
                  <a:pt x="1330" y="159"/>
                  <a:pt x="1299" y="95"/>
                  <a:pt x="1267" y="64"/>
                </a:cubicBezTo>
                <a:cubicBezTo>
                  <a:pt x="1204" y="32"/>
                  <a:pt x="1172" y="0"/>
                  <a:pt x="107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4837946" y="2206886"/>
            <a:ext cx="57555" cy="57600"/>
          </a:xfrm>
          <a:custGeom>
            <a:rect b="b" l="l" r="r" t="t"/>
            <a:pathLst>
              <a:path extrusionOk="0" h="1300" w="1299">
                <a:moveTo>
                  <a:pt x="1077" y="1"/>
                </a:moveTo>
                <a:cubicBezTo>
                  <a:pt x="1014" y="1"/>
                  <a:pt x="950" y="32"/>
                  <a:pt x="919" y="64"/>
                </a:cubicBezTo>
                <a:lnTo>
                  <a:pt x="64" y="919"/>
                </a:lnTo>
                <a:cubicBezTo>
                  <a:pt x="0" y="951"/>
                  <a:pt x="0" y="1014"/>
                  <a:pt x="0" y="1077"/>
                </a:cubicBezTo>
                <a:cubicBezTo>
                  <a:pt x="0" y="1141"/>
                  <a:pt x="0" y="1204"/>
                  <a:pt x="64" y="1236"/>
                </a:cubicBezTo>
                <a:cubicBezTo>
                  <a:pt x="95" y="1299"/>
                  <a:pt x="159" y="1299"/>
                  <a:pt x="222" y="1299"/>
                </a:cubicBezTo>
                <a:cubicBezTo>
                  <a:pt x="285" y="1299"/>
                  <a:pt x="349" y="1267"/>
                  <a:pt x="380" y="1236"/>
                </a:cubicBezTo>
                <a:lnTo>
                  <a:pt x="1235" y="381"/>
                </a:lnTo>
                <a:cubicBezTo>
                  <a:pt x="1267" y="349"/>
                  <a:pt x="1299" y="286"/>
                  <a:pt x="1299" y="222"/>
                </a:cubicBezTo>
                <a:cubicBezTo>
                  <a:pt x="1299" y="159"/>
                  <a:pt x="1267" y="96"/>
                  <a:pt x="1235" y="64"/>
                </a:cubicBezTo>
                <a:cubicBezTo>
                  <a:pt x="1172" y="32"/>
                  <a:pt x="1140" y="1"/>
                  <a:pt x="1077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91454" y="1175584"/>
            <a:ext cx="367664" cy="283479"/>
          </a:xfrm>
          <a:custGeom>
            <a:rect b="b" l="l" r="r" t="t"/>
            <a:pathLst>
              <a:path extrusionOk="0" h="6398" w="8298">
                <a:moveTo>
                  <a:pt x="159" y="0"/>
                </a:moveTo>
                <a:cubicBezTo>
                  <a:pt x="64" y="0"/>
                  <a:pt x="0" y="63"/>
                  <a:pt x="0" y="127"/>
                </a:cubicBezTo>
                <a:lnTo>
                  <a:pt x="0" y="6271"/>
                </a:lnTo>
                <a:cubicBezTo>
                  <a:pt x="0" y="6334"/>
                  <a:pt x="64" y="6397"/>
                  <a:pt x="159" y="6397"/>
                </a:cubicBezTo>
                <a:lnTo>
                  <a:pt x="8139" y="6397"/>
                </a:lnTo>
                <a:cubicBezTo>
                  <a:pt x="8234" y="6397"/>
                  <a:pt x="8298" y="6334"/>
                  <a:pt x="8298" y="6271"/>
                </a:cubicBezTo>
                <a:cubicBezTo>
                  <a:pt x="8298" y="6175"/>
                  <a:pt x="8234" y="6112"/>
                  <a:pt x="8139" y="6112"/>
                </a:cubicBezTo>
                <a:lnTo>
                  <a:pt x="317" y="6112"/>
                </a:lnTo>
                <a:lnTo>
                  <a:pt x="317" y="127"/>
                </a:lnTo>
                <a:cubicBezTo>
                  <a:pt x="317" y="63"/>
                  <a:pt x="254" y="0"/>
                  <a:pt x="15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4127919" y="1310279"/>
            <a:ext cx="66018" cy="115111"/>
          </a:xfrm>
          <a:custGeom>
            <a:rect b="b" l="l" r="r" t="t"/>
            <a:pathLst>
              <a:path extrusionOk="0" h="2598" w="1490">
                <a:moveTo>
                  <a:pt x="1046" y="349"/>
                </a:moveTo>
                <a:lnTo>
                  <a:pt x="1046" y="2249"/>
                </a:lnTo>
                <a:lnTo>
                  <a:pt x="412" y="2249"/>
                </a:lnTo>
                <a:lnTo>
                  <a:pt x="412" y="349"/>
                </a:lnTo>
                <a:close/>
                <a:moveTo>
                  <a:pt x="286" y="0"/>
                </a:moveTo>
                <a:cubicBezTo>
                  <a:pt x="127" y="0"/>
                  <a:pt x="1" y="127"/>
                  <a:pt x="1" y="254"/>
                </a:cubicBezTo>
                <a:lnTo>
                  <a:pt x="1" y="2344"/>
                </a:lnTo>
                <a:cubicBezTo>
                  <a:pt x="1" y="2470"/>
                  <a:pt x="127" y="2597"/>
                  <a:pt x="286" y="2597"/>
                </a:cubicBezTo>
                <a:lnTo>
                  <a:pt x="1172" y="2597"/>
                </a:lnTo>
                <a:cubicBezTo>
                  <a:pt x="1331" y="2597"/>
                  <a:pt x="1489" y="2470"/>
                  <a:pt x="1489" y="2344"/>
                </a:cubicBezTo>
                <a:lnTo>
                  <a:pt x="1489" y="254"/>
                </a:lnTo>
                <a:cubicBezTo>
                  <a:pt x="1489" y="127"/>
                  <a:pt x="1331" y="0"/>
                  <a:pt x="11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4207894" y="1277979"/>
            <a:ext cx="66018" cy="147411"/>
          </a:xfrm>
          <a:custGeom>
            <a:rect b="b" l="l" r="r" t="t"/>
            <a:pathLst>
              <a:path extrusionOk="0" h="3327" w="1490">
                <a:moveTo>
                  <a:pt x="1046" y="349"/>
                </a:moveTo>
                <a:lnTo>
                  <a:pt x="1046" y="2978"/>
                </a:lnTo>
                <a:lnTo>
                  <a:pt x="413" y="2978"/>
                </a:lnTo>
                <a:lnTo>
                  <a:pt x="413" y="349"/>
                </a:lnTo>
                <a:close/>
                <a:moveTo>
                  <a:pt x="286" y="1"/>
                </a:moveTo>
                <a:cubicBezTo>
                  <a:pt x="127" y="1"/>
                  <a:pt x="1" y="96"/>
                  <a:pt x="1" y="254"/>
                </a:cubicBezTo>
                <a:lnTo>
                  <a:pt x="1" y="3073"/>
                </a:lnTo>
                <a:cubicBezTo>
                  <a:pt x="1" y="3199"/>
                  <a:pt x="127" y="3326"/>
                  <a:pt x="286" y="3326"/>
                </a:cubicBezTo>
                <a:lnTo>
                  <a:pt x="1173" y="3326"/>
                </a:lnTo>
                <a:cubicBezTo>
                  <a:pt x="1331" y="3326"/>
                  <a:pt x="1489" y="3199"/>
                  <a:pt x="1489" y="3073"/>
                </a:cubicBezTo>
                <a:lnTo>
                  <a:pt x="1489" y="254"/>
                </a:lnTo>
                <a:cubicBezTo>
                  <a:pt x="1489" y="96"/>
                  <a:pt x="1331" y="1"/>
                  <a:pt x="117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4287869" y="1244305"/>
            <a:ext cx="66018" cy="181085"/>
          </a:xfrm>
          <a:custGeom>
            <a:rect b="b" l="l" r="r" t="t"/>
            <a:pathLst>
              <a:path extrusionOk="0" h="4087" w="1490">
                <a:moveTo>
                  <a:pt x="1046" y="349"/>
                </a:moveTo>
                <a:lnTo>
                  <a:pt x="1046" y="3738"/>
                </a:lnTo>
                <a:lnTo>
                  <a:pt x="413" y="3738"/>
                </a:lnTo>
                <a:lnTo>
                  <a:pt x="413" y="349"/>
                </a:lnTo>
                <a:close/>
                <a:moveTo>
                  <a:pt x="286" y="1"/>
                </a:moveTo>
                <a:cubicBezTo>
                  <a:pt x="128" y="1"/>
                  <a:pt x="1" y="128"/>
                  <a:pt x="1" y="254"/>
                </a:cubicBezTo>
                <a:lnTo>
                  <a:pt x="1" y="3833"/>
                </a:lnTo>
                <a:cubicBezTo>
                  <a:pt x="1" y="3959"/>
                  <a:pt x="128" y="4086"/>
                  <a:pt x="286" y="4086"/>
                </a:cubicBezTo>
                <a:lnTo>
                  <a:pt x="1173" y="4086"/>
                </a:lnTo>
                <a:cubicBezTo>
                  <a:pt x="1331" y="4086"/>
                  <a:pt x="1489" y="3959"/>
                  <a:pt x="1489" y="3833"/>
                </a:cubicBezTo>
                <a:lnTo>
                  <a:pt x="1489" y="254"/>
                </a:lnTo>
                <a:cubicBezTo>
                  <a:pt x="1489" y="128"/>
                  <a:pt x="1331" y="1"/>
                  <a:pt x="117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367888" y="1212050"/>
            <a:ext cx="65974" cy="213341"/>
          </a:xfrm>
          <a:custGeom>
            <a:rect b="b" l="l" r="r" t="t"/>
            <a:pathLst>
              <a:path extrusionOk="0" h="4815" w="1489">
                <a:moveTo>
                  <a:pt x="1045" y="349"/>
                </a:moveTo>
                <a:lnTo>
                  <a:pt x="1045" y="4466"/>
                </a:lnTo>
                <a:lnTo>
                  <a:pt x="412" y="4466"/>
                </a:lnTo>
                <a:lnTo>
                  <a:pt x="412" y="349"/>
                </a:lnTo>
                <a:close/>
                <a:moveTo>
                  <a:pt x="285" y="0"/>
                </a:moveTo>
                <a:cubicBezTo>
                  <a:pt x="127" y="0"/>
                  <a:pt x="0" y="95"/>
                  <a:pt x="0" y="254"/>
                </a:cubicBezTo>
                <a:lnTo>
                  <a:pt x="0" y="4561"/>
                </a:lnTo>
                <a:cubicBezTo>
                  <a:pt x="0" y="4687"/>
                  <a:pt x="127" y="4814"/>
                  <a:pt x="285" y="4814"/>
                </a:cubicBezTo>
                <a:lnTo>
                  <a:pt x="1172" y="4814"/>
                </a:lnTo>
                <a:cubicBezTo>
                  <a:pt x="1330" y="4814"/>
                  <a:pt x="1489" y="4687"/>
                  <a:pt x="1489" y="4561"/>
                </a:cubicBezTo>
                <a:lnTo>
                  <a:pt x="1489" y="254"/>
                </a:lnTo>
                <a:cubicBezTo>
                  <a:pt x="1489" y="95"/>
                  <a:pt x="1330" y="0"/>
                  <a:pt x="11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4127919" y="1120820"/>
            <a:ext cx="305943" cy="126365"/>
          </a:xfrm>
          <a:custGeom>
            <a:rect b="b" l="l" r="r" t="t"/>
            <a:pathLst>
              <a:path extrusionOk="0" h="2852" w="6905">
                <a:moveTo>
                  <a:pt x="5606" y="1"/>
                </a:moveTo>
                <a:cubicBezTo>
                  <a:pt x="5511" y="1"/>
                  <a:pt x="5416" y="96"/>
                  <a:pt x="5416" y="159"/>
                </a:cubicBezTo>
                <a:cubicBezTo>
                  <a:pt x="5416" y="254"/>
                  <a:pt x="5511" y="349"/>
                  <a:pt x="5606" y="349"/>
                </a:cubicBezTo>
                <a:lnTo>
                  <a:pt x="6113" y="349"/>
                </a:lnTo>
                <a:cubicBezTo>
                  <a:pt x="4466" y="1426"/>
                  <a:pt x="3009" y="1964"/>
                  <a:pt x="2059" y="2218"/>
                </a:cubicBezTo>
                <a:cubicBezTo>
                  <a:pt x="919" y="2503"/>
                  <a:pt x="222" y="2503"/>
                  <a:pt x="191" y="2503"/>
                </a:cubicBezTo>
                <a:cubicBezTo>
                  <a:pt x="159" y="2503"/>
                  <a:pt x="96" y="2534"/>
                  <a:pt x="64" y="2534"/>
                </a:cubicBezTo>
                <a:cubicBezTo>
                  <a:pt x="1" y="2566"/>
                  <a:pt x="1" y="2629"/>
                  <a:pt x="1" y="2661"/>
                </a:cubicBezTo>
                <a:cubicBezTo>
                  <a:pt x="1" y="2725"/>
                  <a:pt x="1" y="2756"/>
                  <a:pt x="32" y="2788"/>
                </a:cubicBezTo>
                <a:cubicBezTo>
                  <a:pt x="96" y="2820"/>
                  <a:pt x="127" y="2851"/>
                  <a:pt x="191" y="2851"/>
                </a:cubicBezTo>
                <a:lnTo>
                  <a:pt x="222" y="2851"/>
                </a:lnTo>
                <a:cubicBezTo>
                  <a:pt x="507" y="2851"/>
                  <a:pt x="3104" y="2788"/>
                  <a:pt x="6334" y="634"/>
                </a:cubicBezTo>
                <a:lnTo>
                  <a:pt x="6334" y="634"/>
                </a:lnTo>
                <a:lnTo>
                  <a:pt x="6208" y="1078"/>
                </a:lnTo>
                <a:cubicBezTo>
                  <a:pt x="6208" y="1141"/>
                  <a:pt x="6208" y="1173"/>
                  <a:pt x="6239" y="1236"/>
                </a:cubicBezTo>
                <a:cubicBezTo>
                  <a:pt x="6271" y="1268"/>
                  <a:pt x="6334" y="1299"/>
                  <a:pt x="6366" y="1299"/>
                </a:cubicBezTo>
                <a:lnTo>
                  <a:pt x="6429" y="1299"/>
                </a:lnTo>
                <a:cubicBezTo>
                  <a:pt x="6524" y="1299"/>
                  <a:pt x="6620" y="1236"/>
                  <a:pt x="6620" y="1173"/>
                </a:cubicBezTo>
                <a:lnTo>
                  <a:pt x="6905" y="223"/>
                </a:lnTo>
                <a:lnTo>
                  <a:pt x="6905" y="191"/>
                </a:lnTo>
                <a:cubicBezTo>
                  <a:pt x="6905" y="191"/>
                  <a:pt x="6905" y="159"/>
                  <a:pt x="6905" y="159"/>
                </a:cubicBezTo>
                <a:cubicBezTo>
                  <a:pt x="6905" y="159"/>
                  <a:pt x="6873" y="128"/>
                  <a:pt x="6873" y="128"/>
                </a:cubicBezTo>
                <a:cubicBezTo>
                  <a:pt x="6873" y="96"/>
                  <a:pt x="6873" y="96"/>
                  <a:pt x="6873" y="96"/>
                </a:cubicBezTo>
                <a:cubicBezTo>
                  <a:pt x="6873" y="96"/>
                  <a:pt x="6873" y="96"/>
                  <a:pt x="6841" y="64"/>
                </a:cubicBezTo>
                <a:cubicBezTo>
                  <a:pt x="6841" y="64"/>
                  <a:pt x="6841" y="64"/>
                  <a:pt x="6810" y="33"/>
                </a:cubicBezTo>
                <a:cubicBezTo>
                  <a:pt x="6778" y="33"/>
                  <a:pt x="6746" y="1"/>
                  <a:pt x="674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4764972" y="3057235"/>
            <a:ext cx="71601" cy="26673"/>
          </a:xfrm>
          <a:custGeom>
            <a:rect b="b" l="l" r="r" t="t"/>
            <a:pathLst>
              <a:path extrusionOk="0" h="602" w="1616">
                <a:moveTo>
                  <a:pt x="285" y="0"/>
                </a:moveTo>
                <a:cubicBezTo>
                  <a:pt x="127" y="0"/>
                  <a:pt x="0" y="127"/>
                  <a:pt x="0" y="317"/>
                </a:cubicBezTo>
                <a:cubicBezTo>
                  <a:pt x="0" y="475"/>
                  <a:pt x="127" y="602"/>
                  <a:pt x="285" y="602"/>
                </a:cubicBezTo>
                <a:lnTo>
                  <a:pt x="1331" y="602"/>
                </a:lnTo>
                <a:cubicBezTo>
                  <a:pt x="1489" y="602"/>
                  <a:pt x="1616" y="475"/>
                  <a:pt x="1616" y="317"/>
                </a:cubicBezTo>
                <a:cubicBezTo>
                  <a:pt x="1616" y="127"/>
                  <a:pt x="1489" y="0"/>
                  <a:pt x="133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4767763" y="2978944"/>
            <a:ext cx="67392" cy="47453"/>
          </a:xfrm>
          <a:custGeom>
            <a:rect b="b" l="l" r="r" t="t"/>
            <a:pathLst>
              <a:path extrusionOk="0" h="1071" w="1521">
                <a:moveTo>
                  <a:pt x="318" y="1"/>
                </a:moveTo>
                <a:cubicBezTo>
                  <a:pt x="196" y="1"/>
                  <a:pt x="79" y="66"/>
                  <a:pt x="32" y="184"/>
                </a:cubicBezTo>
                <a:cubicBezTo>
                  <a:pt x="1" y="247"/>
                  <a:pt x="1" y="310"/>
                  <a:pt x="1" y="405"/>
                </a:cubicBezTo>
                <a:cubicBezTo>
                  <a:pt x="32" y="469"/>
                  <a:pt x="96" y="532"/>
                  <a:pt x="159" y="564"/>
                </a:cubicBezTo>
                <a:lnTo>
                  <a:pt x="1078" y="1039"/>
                </a:lnTo>
                <a:cubicBezTo>
                  <a:pt x="1109" y="1070"/>
                  <a:pt x="1173" y="1070"/>
                  <a:pt x="1204" y="1070"/>
                </a:cubicBezTo>
                <a:cubicBezTo>
                  <a:pt x="1331" y="1070"/>
                  <a:pt x="1426" y="1007"/>
                  <a:pt x="1489" y="912"/>
                </a:cubicBezTo>
                <a:cubicBezTo>
                  <a:pt x="1521" y="849"/>
                  <a:pt x="1521" y="754"/>
                  <a:pt x="1489" y="690"/>
                </a:cubicBezTo>
                <a:cubicBezTo>
                  <a:pt x="1458" y="595"/>
                  <a:pt x="1426" y="532"/>
                  <a:pt x="1331" y="500"/>
                </a:cubicBezTo>
                <a:lnTo>
                  <a:pt x="444" y="25"/>
                </a:lnTo>
                <a:cubicBezTo>
                  <a:pt x="403" y="9"/>
                  <a:pt x="360" y="1"/>
                  <a:pt x="318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783227" y="3110847"/>
            <a:ext cx="67392" cy="47453"/>
          </a:xfrm>
          <a:custGeom>
            <a:rect b="b" l="l" r="r" t="t"/>
            <a:pathLst>
              <a:path extrusionOk="0" h="1071" w="1521">
                <a:moveTo>
                  <a:pt x="1208" y="0"/>
                </a:moveTo>
                <a:cubicBezTo>
                  <a:pt x="1164" y="0"/>
                  <a:pt x="1119" y="8"/>
                  <a:pt x="1077" y="25"/>
                </a:cubicBezTo>
                <a:lnTo>
                  <a:pt x="158" y="500"/>
                </a:lnTo>
                <a:cubicBezTo>
                  <a:pt x="95" y="532"/>
                  <a:pt x="32" y="595"/>
                  <a:pt x="32" y="659"/>
                </a:cubicBezTo>
                <a:cubicBezTo>
                  <a:pt x="0" y="754"/>
                  <a:pt x="0" y="817"/>
                  <a:pt x="32" y="912"/>
                </a:cubicBezTo>
                <a:cubicBezTo>
                  <a:pt x="95" y="1007"/>
                  <a:pt x="190" y="1070"/>
                  <a:pt x="317" y="1070"/>
                </a:cubicBezTo>
                <a:cubicBezTo>
                  <a:pt x="348" y="1070"/>
                  <a:pt x="412" y="1039"/>
                  <a:pt x="443" y="1039"/>
                </a:cubicBezTo>
                <a:lnTo>
                  <a:pt x="1362" y="564"/>
                </a:lnTo>
                <a:cubicBezTo>
                  <a:pt x="1425" y="532"/>
                  <a:pt x="1489" y="468"/>
                  <a:pt x="1489" y="405"/>
                </a:cubicBezTo>
                <a:cubicBezTo>
                  <a:pt x="1520" y="310"/>
                  <a:pt x="1520" y="247"/>
                  <a:pt x="1489" y="152"/>
                </a:cubicBezTo>
                <a:cubicBezTo>
                  <a:pt x="1442" y="59"/>
                  <a:pt x="1328" y="0"/>
                  <a:pt x="1208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5143845" y="3057235"/>
            <a:ext cx="71601" cy="26673"/>
          </a:xfrm>
          <a:custGeom>
            <a:rect b="b" l="l" r="r" t="t"/>
            <a:pathLst>
              <a:path extrusionOk="0" h="602" w="1616">
                <a:moveTo>
                  <a:pt x="285" y="0"/>
                </a:moveTo>
                <a:cubicBezTo>
                  <a:pt x="127" y="0"/>
                  <a:pt x="0" y="127"/>
                  <a:pt x="0" y="317"/>
                </a:cubicBezTo>
                <a:cubicBezTo>
                  <a:pt x="0" y="475"/>
                  <a:pt x="127" y="602"/>
                  <a:pt x="285" y="602"/>
                </a:cubicBezTo>
                <a:lnTo>
                  <a:pt x="1330" y="602"/>
                </a:lnTo>
                <a:cubicBezTo>
                  <a:pt x="1489" y="602"/>
                  <a:pt x="1615" y="475"/>
                  <a:pt x="1615" y="317"/>
                </a:cubicBezTo>
                <a:cubicBezTo>
                  <a:pt x="1615" y="127"/>
                  <a:pt x="1489" y="0"/>
                  <a:pt x="1330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145219" y="2978944"/>
            <a:ext cx="67392" cy="47453"/>
          </a:xfrm>
          <a:custGeom>
            <a:rect b="b" l="l" r="r" t="t"/>
            <a:pathLst>
              <a:path extrusionOk="0" h="1071" w="1521">
                <a:moveTo>
                  <a:pt x="1204" y="1"/>
                </a:moveTo>
                <a:cubicBezTo>
                  <a:pt x="1161" y="1"/>
                  <a:pt x="1118" y="9"/>
                  <a:pt x="1077" y="25"/>
                </a:cubicBezTo>
                <a:lnTo>
                  <a:pt x="159" y="500"/>
                </a:lnTo>
                <a:cubicBezTo>
                  <a:pt x="96" y="532"/>
                  <a:pt x="32" y="595"/>
                  <a:pt x="32" y="690"/>
                </a:cubicBezTo>
                <a:cubicBezTo>
                  <a:pt x="1" y="754"/>
                  <a:pt x="1" y="849"/>
                  <a:pt x="32" y="912"/>
                </a:cubicBezTo>
                <a:cubicBezTo>
                  <a:pt x="96" y="1007"/>
                  <a:pt x="191" y="1070"/>
                  <a:pt x="317" y="1070"/>
                </a:cubicBezTo>
                <a:cubicBezTo>
                  <a:pt x="349" y="1070"/>
                  <a:pt x="412" y="1070"/>
                  <a:pt x="444" y="1039"/>
                </a:cubicBezTo>
                <a:lnTo>
                  <a:pt x="1363" y="564"/>
                </a:lnTo>
                <a:cubicBezTo>
                  <a:pt x="1426" y="532"/>
                  <a:pt x="1489" y="469"/>
                  <a:pt x="1489" y="405"/>
                </a:cubicBezTo>
                <a:cubicBezTo>
                  <a:pt x="1521" y="310"/>
                  <a:pt x="1521" y="247"/>
                  <a:pt x="1489" y="184"/>
                </a:cubicBezTo>
                <a:cubicBezTo>
                  <a:pt x="1442" y="66"/>
                  <a:pt x="1326" y="1"/>
                  <a:pt x="1204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5129800" y="3110847"/>
            <a:ext cx="67392" cy="47453"/>
          </a:xfrm>
          <a:custGeom>
            <a:rect b="b" l="l" r="r" t="t"/>
            <a:pathLst>
              <a:path extrusionOk="0" h="1071" w="1521">
                <a:moveTo>
                  <a:pt x="313" y="0"/>
                </a:moveTo>
                <a:cubicBezTo>
                  <a:pt x="193" y="0"/>
                  <a:pt x="78" y="59"/>
                  <a:pt x="32" y="152"/>
                </a:cubicBezTo>
                <a:cubicBezTo>
                  <a:pt x="0" y="247"/>
                  <a:pt x="0" y="310"/>
                  <a:pt x="0" y="405"/>
                </a:cubicBezTo>
                <a:cubicBezTo>
                  <a:pt x="32" y="468"/>
                  <a:pt x="95" y="532"/>
                  <a:pt x="159" y="564"/>
                </a:cubicBezTo>
                <a:lnTo>
                  <a:pt x="1077" y="1039"/>
                </a:lnTo>
                <a:cubicBezTo>
                  <a:pt x="1109" y="1039"/>
                  <a:pt x="1172" y="1070"/>
                  <a:pt x="1204" y="1070"/>
                </a:cubicBezTo>
                <a:cubicBezTo>
                  <a:pt x="1330" y="1070"/>
                  <a:pt x="1425" y="1007"/>
                  <a:pt x="1489" y="912"/>
                </a:cubicBezTo>
                <a:cubicBezTo>
                  <a:pt x="1520" y="817"/>
                  <a:pt x="1520" y="754"/>
                  <a:pt x="1489" y="659"/>
                </a:cubicBezTo>
                <a:cubicBezTo>
                  <a:pt x="1457" y="595"/>
                  <a:pt x="1425" y="532"/>
                  <a:pt x="1330" y="500"/>
                </a:cubicBezTo>
                <a:lnTo>
                  <a:pt x="444" y="25"/>
                </a:lnTo>
                <a:cubicBezTo>
                  <a:pt x="401" y="8"/>
                  <a:pt x="357" y="0"/>
                  <a:pt x="31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4931967" y="3243859"/>
            <a:ext cx="119276" cy="22464"/>
          </a:xfrm>
          <a:custGeom>
            <a:rect b="b" l="l" r="r" t="t"/>
            <a:pathLst>
              <a:path extrusionOk="0" h="507" w="2692">
                <a:moveTo>
                  <a:pt x="253" y="0"/>
                </a:moveTo>
                <a:cubicBezTo>
                  <a:pt x="127" y="0"/>
                  <a:pt x="0" y="127"/>
                  <a:pt x="0" y="253"/>
                </a:cubicBezTo>
                <a:cubicBezTo>
                  <a:pt x="0" y="412"/>
                  <a:pt x="127" y="507"/>
                  <a:pt x="253" y="507"/>
                </a:cubicBezTo>
                <a:lnTo>
                  <a:pt x="2439" y="507"/>
                </a:lnTo>
                <a:cubicBezTo>
                  <a:pt x="2597" y="507"/>
                  <a:pt x="2692" y="412"/>
                  <a:pt x="2692" y="253"/>
                </a:cubicBezTo>
                <a:cubicBezTo>
                  <a:pt x="2692" y="127"/>
                  <a:pt x="2597" y="0"/>
                  <a:pt x="243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4951595" y="3281741"/>
            <a:ext cx="82811" cy="22464"/>
          </a:xfrm>
          <a:custGeom>
            <a:rect b="b" l="l" r="r" t="t"/>
            <a:pathLst>
              <a:path extrusionOk="0" h="507" w="1869">
                <a:moveTo>
                  <a:pt x="254" y="0"/>
                </a:moveTo>
                <a:cubicBezTo>
                  <a:pt x="127" y="0"/>
                  <a:pt x="0" y="127"/>
                  <a:pt x="0" y="253"/>
                </a:cubicBezTo>
                <a:cubicBezTo>
                  <a:pt x="0" y="380"/>
                  <a:pt x="127" y="507"/>
                  <a:pt x="254" y="507"/>
                </a:cubicBezTo>
                <a:lnTo>
                  <a:pt x="1616" y="507"/>
                </a:lnTo>
                <a:cubicBezTo>
                  <a:pt x="1774" y="507"/>
                  <a:pt x="1869" y="380"/>
                  <a:pt x="1869" y="253"/>
                </a:cubicBezTo>
                <a:cubicBezTo>
                  <a:pt x="1869" y="127"/>
                  <a:pt x="1774" y="0"/>
                  <a:pt x="1616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4853365" y="2911286"/>
            <a:ext cx="276479" cy="322780"/>
          </a:xfrm>
          <a:custGeom>
            <a:rect b="b" l="l" r="r" t="t"/>
            <a:pathLst>
              <a:path extrusionOk="0" h="7285" w="6240">
                <a:moveTo>
                  <a:pt x="3104" y="381"/>
                </a:moveTo>
                <a:cubicBezTo>
                  <a:pt x="4624" y="381"/>
                  <a:pt x="5859" y="1584"/>
                  <a:pt x="5859" y="3104"/>
                </a:cubicBezTo>
                <a:cubicBezTo>
                  <a:pt x="5859" y="3864"/>
                  <a:pt x="5543" y="4592"/>
                  <a:pt x="4973" y="5131"/>
                </a:cubicBezTo>
                <a:cubicBezTo>
                  <a:pt x="4466" y="5574"/>
                  <a:pt x="4149" y="6239"/>
                  <a:pt x="4118" y="6904"/>
                </a:cubicBezTo>
                <a:lnTo>
                  <a:pt x="2154" y="6904"/>
                </a:lnTo>
                <a:cubicBezTo>
                  <a:pt x="2091" y="6239"/>
                  <a:pt x="1774" y="5574"/>
                  <a:pt x="1267" y="5131"/>
                </a:cubicBezTo>
                <a:cubicBezTo>
                  <a:pt x="697" y="4592"/>
                  <a:pt x="381" y="3864"/>
                  <a:pt x="381" y="3104"/>
                </a:cubicBezTo>
                <a:cubicBezTo>
                  <a:pt x="381" y="1584"/>
                  <a:pt x="1616" y="381"/>
                  <a:pt x="3104" y="381"/>
                </a:cubicBezTo>
                <a:close/>
                <a:moveTo>
                  <a:pt x="3136" y="0"/>
                </a:moveTo>
                <a:cubicBezTo>
                  <a:pt x="1394" y="0"/>
                  <a:pt x="1" y="1394"/>
                  <a:pt x="1" y="3104"/>
                </a:cubicBezTo>
                <a:cubicBezTo>
                  <a:pt x="1" y="3991"/>
                  <a:pt x="381" y="4814"/>
                  <a:pt x="1014" y="5416"/>
                </a:cubicBezTo>
                <a:cubicBezTo>
                  <a:pt x="1489" y="5828"/>
                  <a:pt x="1774" y="6461"/>
                  <a:pt x="1774" y="7094"/>
                </a:cubicBezTo>
                <a:cubicBezTo>
                  <a:pt x="1774" y="7221"/>
                  <a:pt x="1837" y="7284"/>
                  <a:pt x="1964" y="7284"/>
                </a:cubicBezTo>
                <a:lnTo>
                  <a:pt x="4276" y="7284"/>
                </a:lnTo>
                <a:cubicBezTo>
                  <a:pt x="4403" y="7284"/>
                  <a:pt x="4466" y="7221"/>
                  <a:pt x="4466" y="7094"/>
                </a:cubicBezTo>
                <a:cubicBezTo>
                  <a:pt x="4466" y="6461"/>
                  <a:pt x="4751" y="5828"/>
                  <a:pt x="5226" y="5416"/>
                </a:cubicBezTo>
                <a:cubicBezTo>
                  <a:pt x="5859" y="4814"/>
                  <a:pt x="6239" y="3991"/>
                  <a:pt x="6239" y="3104"/>
                </a:cubicBezTo>
                <a:cubicBezTo>
                  <a:pt x="6239" y="1394"/>
                  <a:pt x="4846" y="0"/>
                  <a:pt x="3136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4884248" y="2970481"/>
            <a:ext cx="75810" cy="130264"/>
          </a:xfrm>
          <a:custGeom>
            <a:rect b="b" l="l" r="r" t="t"/>
            <a:pathLst>
              <a:path extrusionOk="0" h="2940" w="1711">
                <a:moveTo>
                  <a:pt x="1447" y="1"/>
                </a:moveTo>
                <a:cubicBezTo>
                  <a:pt x="1418" y="1"/>
                  <a:pt x="1389" y="9"/>
                  <a:pt x="1362" y="26"/>
                </a:cubicBezTo>
                <a:cubicBezTo>
                  <a:pt x="349" y="565"/>
                  <a:pt x="0" y="1831"/>
                  <a:pt x="570" y="2813"/>
                </a:cubicBezTo>
                <a:cubicBezTo>
                  <a:pt x="602" y="2908"/>
                  <a:pt x="665" y="2940"/>
                  <a:pt x="760" y="2940"/>
                </a:cubicBezTo>
                <a:cubicBezTo>
                  <a:pt x="792" y="2940"/>
                  <a:pt x="824" y="2940"/>
                  <a:pt x="855" y="2908"/>
                </a:cubicBezTo>
                <a:cubicBezTo>
                  <a:pt x="950" y="2845"/>
                  <a:pt x="982" y="2718"/>
                  <a:pt x="950" y="2623"/>
                </a:cubicBezTo>
                <a:cubicBezTo>
                  <a:pt x="507" y="1831"/>
                  <a:pt x="792" y="850"/>
                  <a:pt x="1552" y="406"/>
                </a:cubicBezTo>
                <a:cubicBezTo>
                  <a:pt x="1679" y="343"/>
                  <a:pt x="1710" y="216"/>
                  <a:pt x="1647" y="121"/>
                </a:cubicBezTo>
                <a:cubicBezTo>
                  <a:pt x="1601" y="53"/>
                  <a:pt x="1523" y="1"/>
                  <a:pt x="1447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3126037" y="2167585"/>
            <a:ext cx="1168920" cy="697444"/>
          </a:xfrm>
          <a:custGeom>
            <a:rect b="b" l="l" r="r" t="t"/>
            <a:pathLst>
              <a:path extrusionOk="0" h="15741" w="26382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3154128" y="2747127"/>
            <a:ext cx="1119783" cy="96856"/>
          </a:xfrm>
          <a:custGeom>
            <a:rect b="b" l="l" r="r" t="t"/>
            <a:pathLst>
              <a:path extrusionOk="0" h="2186" w="25273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3632605" y="2756919"/>
            <a:ext cx="197877" cy="197922"/>
          </a:xfrm>
          <a:custGeom>
            <a:rect b="b" l="l" r="r" t="t"/>
            <a:pathLst>
              <a:path extrusionOk="0" h="4467" w="4466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3461401" y="2925332"/>
            <a:ext cx="551495" cy="50555"/>
          </a:xfrm>
          <a:custGeom>
            <a:rect b="b" l="l" r="r" t="t"/>
            <a:pathLst>
              <a:path extrusionOk="0" h="1141" w="12447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3378635" y="2484738"/>
            <a:ext cx="168413" cy="169831"/>
          </a:xfrm>
          <a:custGeom>
            <a:rect b="b" l="l" r="r" t="t"/>
            <a:pathLst>
              <a:path extrusionOk="0" h="3833" w="3801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3617186" y="2403345"/>
            <a:ext cx="168413" cy="249806"/>
          </a:xfrm>
          <a:custGeom>
            <a:rect b="b" l="l" r="r" t="t"/>
            <a:pathLst>
              <a:path extrusionOk="0" h="5638" w="3801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3854320" y="2317743"/>
            <a:ext cx="168413" cy="335408"/>
          </a:xfrm>
          <a:custGeom>
            <a:rect b="b" l="l" r="r" t="t"/>
            <a:pathLst>
              <a:path extrusionOk="0" h="7570" w="3801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3719581" y="3579178"/>
            <a:ext cx="44" cy="827930"/>
          </a:xfrm>
          <a:custGeom>
            <a:rect b="b" l="l" r="r" t="t"/>
            <a:pathLst>
              <a:path extrusionOk="0" fill="none" h="18686" w="1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4693415" y="2573132"/>
            <a:ext cx="827930" cy="44"/>
          </a:xfrm>
          <a:custGeom>
            <a:rect b="b" l="l" r="r" t="t"/>
            <a:pathLst>
              <a:path extrusionOk="0" fill="none" h="1" w="18686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3719581" y="760246"/>
            <a:ext cx="44" cy="827886"/>
          </a:xfrm>
          <a:custGeom>
            <a:rect b="b" l="l" r="r" t="t"/>
            <a:pathLst>
              <a:path extrusionOk="0" fill="none" h="18685" w="1">
                <a:moveTo>
                  <a:pt x="1" y="18685"/>
                </a:moveTo>
                <a:lnTo>
                  <a:pt x="1" y="0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415563" y="1313071"/>
            <a:ext cx="552913" cy="552913"/>
          </a:xfrm>
          <a:custGeom>
            <a:rect b="b" l="l" r="r" t="t"/>
            <a:pathLst>
              <a:path extrusionOk="0" fill="none" h="12479" w="12479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4408562" y="3269114"/>
            <a:ext cx="552913" cy="552869"/>
          </a:xfrm>
          <a:custGeom>
            <a:rect b="b" l="l" r="r" t="t"/>
            <a:pathLst>
              <a:path extrusionOk="0" fill="none" h="12478" w="12479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cap="flat" cmpd="sng" w="10300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4960014" y="2571714"/>
            <a:ext cx="781629" cy="1435474"/>
          </a:xfrm>
          <a:custGeom>
            <a:rect b="b" l="l" r="r" t="t"/>
            <a:pathLst>
              <a:path extrusionOk="0" h="32398" w="17641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4958596" y="1136284"/>
            <a:ext cx="783046" cy="1435474"/>
          </a:xfrm>
          <a:custGeom>
            <a:rect b="b" l="l" r="r" t="t"/>
            <a:pathLst>
              <a:path extrusionOk="0" h="32398" w="17673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3711162" y="3820521"/>
            <a:ext cx="1435519" cy="783046"/>
          </a:xfrm>
          <a:custGeom>
            <a:rect b="b" l="l" r="r" t="t"/>
            <a:pathLst>
              <a:path extrusionOk="0" h="17673" w="32399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429350" y="1335650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Work Flow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EDA</a:t>
            </a:r>
            <a:endParaRPr sz="2400">
              <a:solidFill>
                <a:srgbClr val="00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6008582" y="11490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Identifies general patterns in the data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6008582" y="18223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Building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6008582" y="215745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Exploring different models in Regression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Evaluation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Evaluating the model  based on regression metrics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Deployment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6008575" y="4076150"/>
            <a:ext cx="2412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Deploy the end results using flask/streamlit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0" name="Google Shape;220;p14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4"/>
          <p:cNvCxnSpPr/>
          <p:nvPr/>
        </p:nvCxnSpPr>
        <p:spPr>
          <a:xfrm>
            <a:off x="6079325" y="217755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4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4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" name="Google Shape;224;p14"/>
          <p:cNvGrpSpPr/>
          <p:nvPr/>
        </p:nvGrpSpPr>
        <p:grpSpPr>
          <a:xfrm>
            <a:off x="4057146" y="3684401"/>
            <a:ext cx="305940" cy="317151"/>
            <a:chOff x="1420592" y="411720"/>
            <a:chExt cx="308376" cy="355591"/>
          </a:xfrm>
        </p:grpSpPr>
        <p:sp>
          <p:nvSpPr>
            <p:cNvPr id="225" name="Google Shape;225;p14"/>
            <p:cNvSpPr/>
            <p:nvPr/>
          </p:nvSpPr>
          <p:spPr>
            <a:xfrm>
              <a:off x="1420592" y="412159"/>
              <a:ext cx="159668" cy="355152"/>
            </a:xfrm>
            <a:custGeom>
              <a:rect b="b" l="l" r="r" t="t"/>
              <a:pathLst>
                <a:path extrusionOk="0" h="11344" w="510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38436" y="518101"/>
              <a:ext cx="96208" cy="34063"/>
            </a:xfrm>
            <a:custGeom>
              <a:rect b="b" l="l" r="r" t="t"/>
              <a:pathLst>
                <a:path extrusionOk="0" h="1088" w="3073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495947" y="725009"/>
              <a:ext cx="44644" cy="23481"/>
            </a:xfrm>
            <a:custGeom>
              <a:rect b="b" l="l" r="r" t="t"/>
              <a:pathLst>
                <a:path extrusionOk="0" h="750" w="1426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519741" y="430191"/>
              <a:ext cx="36724" cy="28772"/>
            </a:xfrm>
            <a:custGeom>
              <a:rect b="b" l="l" r="r" t="t"/>
              <a:pathLst>
                <a:path extrusionOk="0" h="919" w="1173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464233" y="551882"/>
              <a:ext cx="76359" cy="44895"/>
            </a:xfrm>
            <a:custGeom>
              <a:rect b="b" l="l" r="r" t="t"/>
              <a:pathLst>
                <a:path extrusionOk="0" h="1434" w="2439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60257" y="589325"/>
              <a:ext cx="59516" cy="24326"/>
            </a:xfrm>
            <a:custGeom>
              <a:rect b="b" l="l" r="r" t="t"/>
              <a:pathLst>
                <a:path extrusionOk="0" h="777" w="1901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491001" y="648119"/>
              <a:ext cx="51563" cy="35910"/>
            </a:xfrm>
            <a:custGeom>
              <a:rect b="b" l="l" r="r" t="t"/>
              <a:pathLst>
                <a:path extrusionOk="0" h="1147" w="1647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529665" y="676076"/>
              <a:ext cx="43643" cy="64462"/>
            </a:xfrm>
            <a:custGeom>
              <a:rect b="b" l="l" r="r" t="t"/>
              <a:pathLst>
                <a:path extrusionOk="0" h="2059" w="1394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469180" y="448756"/>
              <a:ext cx="72414" cy="43924"/>
            </a:xfrm>
            <a:custGeom>
              <a:rect b="b" l="l" r="r" t="t"/>
              <a:pathLst>
                <a:path extrusionOk="0" h="1403" w="2313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434492" y="610238"/>
              <a:ext cx="40668" cy="43079"/>
            </a:xfrm>
            <a:custGeom>
              <a:rect b="b" l="l" r="r" t="t"/>
              <a:pathLst>
                <a:path extrusionOk="0" h="1376" w="1299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444385" y="703188"/>
              <a:ext cx="36724" cy="22479"/>
            </a:xfrm>
            <a:custGeom>
              <a:rect b="b" l="l" r="r" t="t"/>
              <a:pathLst>
                <a:path extrusionOk="0" h="718" w="1173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548512" y="548907"/>
              <a:ext cx="27770" cy="56792"/>
            </a:xfrm>
            <a:custGeom>
              <a:rect b="b" l="l" r="r" t="t"/>
              <a:pathLst>
                <a:path extrusionOk="0" h="1814" w="887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568329" y="411720"/>
              <a:ext cx="160639" cy="355591"/>
            </a:xfrm>
            <a:custGeom>
              <a:rect b="b" l="l" r="r" t="t"/>
              <a:pathLst>
                <a:path extrusionOk="0" h="11358" w="5131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614914" y="518101"/>
              <a:ext cx="95237" cy="34063"/>
            </a:xfrm>
            <a:custGeom>
              <a:rect b="b" l="l" r="r" t="t"/>
              <a:pathLst>
                <a:path extrusionOk="0" h="1088" w="3042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8965" y="725009"/>
              <a:ext cx="43674" cy="23481"/>
            </a:xfrm>
            <a:custGeom>
              <a:rect b="b" l="l" r="r" t="t"/>
              <a:pathLst>
                <a:path extrusionOk="0" h="750" w="1395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593124" y="430191"/>
              <a:ext cx="35722" cy="28772"/>
            </a:xfrm>
            <a:custGeom>
              <a:rect b="b" l="l" r="r" t="t"/>
              <a:pathLst>
                <a:path extrusionOk="0" h="919" w="1141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607995" y="551756"/>
              <a:ext cx="76359" cy="45020"/>
            </a:xfrm>
            <a:custGeom>
              <a:rect b="b" l="l" r="r" t="t"/>
              <a:pathLst>
                <a:path extrusionOk="0" h="1438" w="2439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628814" y="589325"/>
              <a:ext cx="59516" cy="24326"/>
            </a:xfrm>
            <a:custGeom>
              <a:rect b="b" l="l" r="r" t="t"/>
              <a:pathLst>
                <a:path extrusionOk="0" h="777" w="1901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606993" y="648119"/>
              <a:ext cx="50593" cy="35910"/>
            </a:xfrm>
            <a:custGeom>
              <a:rect b="b" l="l" r="r" t="t"/>
              <a:pathLst>
                <a:path extrusionOk="0" h="1147" w="1616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575279" y="676076"/>
              <a:ext cx="43643" cy="64462"/>
            </a:xfrm>
            <a:custGeom>
              <a:rect b="b" l="l" r="r" t="t"/>
              <a:pathLst>
                <a:path extrusionOk="0" h="2059" w="1394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606993" y="448256"/>
              <a:ext cx="72414" cy="44425"/>
            </a:xfrm>
            <a:custGeom>
              <a:rect b="b" l="l" r="r" t="t"/>
              <a:pathLst>
                <a:path extrusionOk="0" h="1419" w="2313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673426" y="610238"/>
              <a:ext cx="40668" cy="43079"/>
            </a:xfrm>
            <a:custGeom>
              <a:rect b="b" l="l" r="r" t="t"/>
              <a:pathLst>
                <a:path extrusionOk="0" h="1376" w="1299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572305" y="549158"/>
              <a:ext cx="27770" cy="56541"/>
            </a:xfrm>
            <a:custGeom>
              <a:rect b="b" l="l" r="r" t="t"/>
              <a:pathLst>
                <a:path extrusionOk="0" h="1806" w="887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Datatype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Converting the datas into proper data type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Null Values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135675" y="2672100"/>
            <a:ext cx="1952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Check for null values,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if present replace them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1135674" y="3621600"/>
            <a:ext cx="1855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Duplicate Records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135675" y="3837950"/>
            <a:ext cx="1952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Check for duplicate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records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and drop them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if needed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2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Correlation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Find the correlation between the datas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Outliers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Check for outliers in the data and handle them properly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Visualization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5914650" y="3837975"/>
            <a:ext cx="2093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Using proper visualizations in the datas for understanding the data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5" name="Google Shape;265;p15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266" name="Google Shape;266;p15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5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271" name="Google Shape;271;p15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5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275" name="Google Shape;275;p15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81" name="Google Shape;281;p15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5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86" name="Google Shape;286;p15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92" name="Google Shape;292;p15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38" y="1489436"/>
            <a:ext cx="413025" cy="4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600" y="3776025"/>
            <a:ext cx="352275" cy="35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5"/>
          <p:cNvGrpSpPr/>
          <p:nvPr/>
        </p:nvGrpSpPr>
        <p:grpSpPr>
          <a:xfrm>
            <a:off x="2929379" y="1804182"/>
            <a:ext cx="3570736" cy="1971842"/>
            <a:chOff x="2553878" y="2422103"/>
            <a:chExt cx="4038381" cy="2311927"/>
          </a:xfrm>
        </p:grpSpPr>
        <p:sp>
          <p:nvSpPr>
            <p:cNvPr id="299" name="Google Shape;299;p15"/>
            <p:cNvSpPr/>
            <p:nvPr/>
          </p:nvSpPr>
          <p:spPr>
            <a:xfrm>
              <a:off x="3910378" y="2683739"/>
              <a:ext cx="114752" cy="149086"/>
            </a:xfrm>
            <a:custGeom>
              <a:rect b="b" l="l" r="r" t="t"/>
              <a:pathLst>
                <a:path extrusionOk="0" h="4403" w="3389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816010" y="2647306"/>
              <a:ext cx="209119" cy="271320"/>
            </a:xfrm>
            <a:custGeom>
              <a:rect b="b" l="l" r="r" t="t"/>
              <a:pathLst>
                <a:path extrusionOk="0" h="8013" w="6176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44159" y="2638705"/>
              <a:ext cx="280970" cy="365688"/>
            </a:xfrm>
            <a:custGeom>
              <a:rect b="b" l="l" r="r" t="t"/>
              <a:pathLst>
                <a:path extrusionOk="0" h="10800" w="8298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681958" y="2641922"/>
              <a:ext cx="343171" cy="448273"/>
            </a:xfrm>
            <a:custGeom>
              <a:rect b="b" l="l" r="r" t="t"/>
              <a:pathLst>
                <a:path extrusionOk="0" h="13239" w="10135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627274" y="2654789"/>
              <a:ext cx="397855" cy="516907"/>
            </a:xfrm>
            <a:custGeom>
              <a:rect b="b" l="l" r="r" t="t"/>
              <a:pathLst>
                <a:path extrusionOk="0" h="15266" w="1175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577940" y="2676256"/>
              <a:ext cx="416106" cy="538340"/>
            </a:xfrm>
            <a:custGeom>
              <a:rect b="b" l="l" r="r" t="t"/>
              <a:pathLst>
                <a:path extrusionOk="0" h="15899" w="12289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533990" y="2703039"/>
              <a:ext cx="422539" cy="545857"/>
            </a:xfrm>
            <a:custGeom>
              <a:rect b="b" l="l" r="r" t="t"/>
              <a:pathLst>
                <a:path extrusionOk="0" h="16121" w="12479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95390" y="2736290"/>
              <a:ext cx="418239" cy="541557"/>
            </a:xfrm>
            <a:custGeom>
              <a:rect b="b" l="l" r="r" t="t"/>
              <a:pathLst>
                <a:path extrusionOk="0" h="15994" w="12352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461056" y="2777057"/>
              <a:ext cx="405372" cy="523306"/>
            </a:xfrm>
            <a:custGeom>
              <a:rect b="b" l="l" r="r" t="t"/>
              <a:pathLst>
                <a:path extrusionOk="0" h="15455" w="11972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432105" y="2824224"/>
              <a:ext cx="380722" cy="491139"/>
            </a:xfrm>
            <a:custGeom>
              <a:rect b="b" l="l" r="r" t="t"/>
              <a:pathLst>
                <a:path extrusionOk="0" h="14505" w="11244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410672" y="2879991"/>
              <a:ext cx="342088" cy="441805"/>
            </a:xfrm>
            <a:custGeom>
              <a:rect b="b" l="l" r="r" t="t"/>
              <a:pathLst>
                <a:path extrusionOk="0" h="13048" w="10103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398889" y="2948626"/>
              <a:ext cx="284187" cy="368905"/>
            </a:xfrm>
            <a:custGeom>
              <a:rect b="b" l="l" r="r" t="t"/>
              <a:pathLst>
                <a:path extrusionOk="0" h="10895" w="8393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403155" y="3038693"/>
              <a:ext cx="194119" cy="252020"/>
            </a:xfrm>
            <a:custGeom>
              <a:rect b="b" l="l" r="r" t="t"/>
              <a:pathLst>
                <a:path extrusionOk="0" h="7443" w="5733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465356" y="4609628"/>
              <a:ext cx="2510313" cy="124402"/>
            </a:xfrm>
            <a:custGeom>
              <a:rect b="b" l="l" r="r" t="t"/>
              <a:pathLst>
                <a:path extrusionOk="0" h="3674" w="74138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219054" y="2870341"/>
              <a:ext cx="18284" cy="27901"/>
            </a:xfrm>
            <a:custGeom>
              <a:rect b="b" l="l" r="r" t="t"/>
              <a:pathLst>
                <a:path extrusionOk="0" h="824" w="54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219054" y="3051560"/>
              <a:ext cx="13984" cy="10767"/>
            </a:xfrm>
            <a:custGeom>
              <a:rect b="b" l="l" r="r" t="t"/>
              <a:pathLst>
                <a:path extrusionOk="0" h="318" w="413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219054" y="3090160"/>
              <a:ext cx="9684" cy="20418"/>
            </a:xfrm>
            <a:custGeom>
              <a:rect b="b" l="l" r="r" t="t"/>
              <a:pathLst>
                <a:path extrusionOk="0" h="603" w="286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202971" y="2813490"/>
              <a:ext cx="3251" cy="1117"/>
            </a:xfrm>
            <a:custGeom>
              <a:rect b="b" l="l" r="r" t="t"/>
              <a:pathLst>
                <a:path extrusionOk="0" h="33" w="96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6137553" y="2821007"/>
              <a:ext cx="19368" cy="22551"/>
            </a:xfrm>
            <a:custGeom>
              <a:rect b="b" l="l" r="r" t="t"/>
              <a:pathLst>
                <a:path extrusionOk="0" h="666" w="572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178321" y="2815657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157937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199754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137553" y="2870341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178321" y="287034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157937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199754" y="2898208"/>
              <a:ext cx="19334" cy="23634"/>
            </a:xfrm>
            <a:custGeom>
              <a:rect b="b" l="l" r="r" t="t"/>
              <a:pathLst>
                <a:path extrusionOk="0" h="698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137553" y="2925025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178321" y="2925973"/>
              <a:ext cx="16117" cy="19469"/>
            </a:xfrm>
            <a:custGeom>
              <a:rect b="b" l="l" r="r" t="t"/>
              <a:pathLst>
                <a:path extrusionOk="0" h="575" w="476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157937" y="2952892"/>
              <a:ext cx="15068" cy="26851"/>
            </a:xfrm>
            <a:custGeom>
              <a:rect b="b" l="l" r="r" t="t"/>
              <a:pathLst>
                <a:path extrusionOk="0" h="793" w="445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137553" y="2980793"/>
              <a:ext cx="19368" cy="26817"/>
            </a:xfrm>
            <a:custGeom>
              <a:rect b="b" l="l" r="r" t="t"/>
              <a:pathLst>
                <a:path extrusionOk="0" h="792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6157937" y="300757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6137553" y="3035477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6178321" y="3035477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6157937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199754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6137553" y="3090160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178321" y="3090160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157937" y="3116978"/>
              <a:ext cx="19334" cy="24684"/>
            </a:xfrm>
            <a:custGeom>
              <a:rect b="b" l="l" r="r" t="t"/>
              <a:pathLst>
                <a:path extrusionOk="0" h="729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199754" y="3116978"/>
              <a:ext cx="16117" cy="26817"/>
            </a:xfrm>
            <a:custGeom>
              <a:rect b="b" l="l" r="r" t="t"/>
              <a:pathLst>
                <a:path extrusionOk="0" h="792" w="476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187971" y="3144844"/>
              <a:ext cx="3251" cy="34"/>
            </a:xfrm>
            <a:custGeom>
              <a:rect b="b" l="l" r="r" t="t"/>
              <a:pathLst>
                <a:path extrusionOk="0" h="1" w="96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6075386" y="2689123"/>
              <a:ext cx="10734" cy="17167"/>
            </a:xfrm>
            <a:custGeom>
              <a:rect b="b" l="l" r="r" t="t"/>
              <a:pathLst>
                <a:path extrusionOk="0" h="507" w="317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055002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075386" y="2738457"/>
              <a:ext cx="3251" cy="17167"/>
            </a:xfrm>
            <a:custGeom>
              <a:rect b="b" l="l" r="r" t="t"/>
              <a:pathLst>
                <a:path extrusionOk="0" h="507" w="96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055002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075386" y="3230646"/>
              <a:ext cx="7517" cy="22551"/>
            </a:xfrm>
            <a:custGeom>
              <a:rect b="b" l="l" r="r" t="t"/>
              <a:pathLst>
                <a:path extrusionOk="0" h="666" w="222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6055002" y="3254212"/>
              <a:ext cx="19334" cy="24718"/>
            </a:xfrm>
            <a:custGeom>
              <a:rect b="b" l="l" r="r" t="t"/>
              <a:pathLst>
                <a:path extrusionOk="0" h="730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6014269" y="2663389"/>
              <a:ext cx="19334" cy="16117"/>
            </a:xfrm>
            <a:custGeom>
              <a:rect b="b" l="l" r="r" t="t"/>
              <a:pathLst>
                <a:path extrusionOk="0" h="476" w="571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993885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6035702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973501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014269" y="2706256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93885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035702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73501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14269" y="3199528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993885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035702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974585" y="3254212"/>
              <a:ext cx="18251" cy="25767"/>
            </a:xfrm>
            <a:custGeom>
              <a:rect b="b" l="l" r="r" t="t"/>
              <a:pathLst>
                <a:path extrusionOk="0" h="761" w="539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6014269" y="3254212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994935" y="3282113"/>
              <a:ext cx="18284" cy="19334"/>
            </a:xfrm>
            <a:custGeom>
              <a:rect b="b" l="l" r="r" t="t"/>
              <a:pathLst>
                <a:path extrusionOk="0" h="571" w="54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6036786" y="3282113"/>
              <a:ext cx="12901" cy="6467"/>
            </a:xfrm>
            <a:custGeom>
              <a:rect b="b" l="l" r="r" t="t"/>
              <a:pathLst>
                <a:path extrusionOk="0" h="191" w="381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892000" y="2722373"/>
              <a:ext cx="16117" cy="11817"/>
            </a:xfrm>
            <a:custGeom>
              <a:rect b="b" l="l" r="r" t="t"/>
              <a:pathLst>
                <a:path extrusionOk="0" h="349" w="476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34901" y="2719156"/>
              <a:ext cx="17201" cy="15034"/>
            </a:xfrm>
            <a:custGeom>
              <a:rect b="b" l="l" r="r" t="t"/>
              <a:pathLst>
                <a:path extrusionOk="0" h="444" w="508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5912384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953118" y="2734156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5890951" y="3199528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5932768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5916684" y="3226345"/>
              <a:ext cx="10734" cy="3251"/>
            </a:xfrm>
            <a:custGeom>
              <a:rect b="b" l="l" r="r" t="t"/>
              <a:pathLst>
                <a:path extrusionOk="0" h="96" w="317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5953118" y="3226345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5809450" y="2661222"/>
              <a:ext cx="19334" cy="18284"/>
            </a:xfrm>
            <a:custGeom>
              <a:rect b="b" l="l" r="r" t="t"/>
              <a:pathLst>
                <a:path extrusionOk="0" h="540" w="571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829800" y="2679473"/>
              <a:ext cx="20418" cy="26817"/>
            </a:xfrm>
            <a:custGeom>
              <a:rect b="b" l="l" r="r" t="t"/>
              <a:pathLst>
                <a:path extrusionOk="0" h="792" w="603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809450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851267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5829800" y="2734156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5871651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5809450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5851267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5829800" y="3226345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871651" y="3226345"/>
              <a:ext cx="19334" cy="23634"/>
            </a:xfrm>
            <a:custGeom>
              <a:rect b="b" l="l" r="r" t="t"/>
              <a:pathLst>
                <a:path extrusionOk="0" h="698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5809450" y="3254212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5851267" y="3254212"/>
              <a:ext cx="16117" cy="21501"/>
            </a:xfrm>
            <a:custGeom>
              <a:rect b="b" l="l" r="r" t="t"/>
              <a:pathLst>
                <a:path extrusionOk="0" h="635" w="476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5829800" y="3282113"/>
              <a:ext cx="16117" cy="18657"/>
            </a:xfrm>
            <a:custGeom>
              <a:rect b="b" l="l" r="r" t="t"/>
              <a:pathLst>
                <a:path extrusionOk="0" h="551" w="476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5752599" y="2686956"/>
              <a:ext cx="15068" cy="19334"/>
            </a:xfrm>
            <a:custGeom>
              <a:rect b="b" l="l" r="r" t="t"/>
              <a:pathLst>
                <a:path extrusionOk="0" h="571" w="445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5790150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5768682" y="2706256"/>
              <a:ext cx="20418" cy="27935"/>
            </a:xfrm>
            <a:custGeom>
              <a:rect b="b" l="l" r="r" t="t"/>
              <a:pathLst>
                <a:path extrusionOk="0" h="825" w="603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5790150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768682" y="3199528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5757983" y="3232779"/>
              <a:ext cx="9684" cy="21467"/>
            </a:xfrm>
            <a:custGeom>
              <a:rect b="b" l="l" r="r" t="t"/>
              <a:pathLst>
                <a:path extrusionOk="0" h="634" w="286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790150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5768682" y="3254212"/>
              <a:ext cx="20418" cy="25767"/>
            </a:xfrm>
            <a:custGeom>
              <a:rect b="b" l="l" r="r" t="t"/>
              <a:pathLst>
                <a:path extrusionOk="0" h="761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5793366" y="3282113"/>
              <a:ext cx="15034" cy="9684"/>
            </a:xfrm>
            <a:custGeom>
              <a:rect b="b" l="l" r="r" t="t"/>
              <a:pathLst>
                <a:path extrusionOk="0" h="286" w="444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645364" y="281670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5687181" y="2819924"/>
              <a:ext cx="19368" cy="23634"/>
            </a:xfrm>
            <a:custGeom>
              <a:rect b="b" l="l" r="r" t="t"/>
              <a:pathLst>
                <a:path extrusionOk="0" h="698" w="572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665748" y="2843524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707565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645364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687181" y="2870341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665748" y="2898208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07565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47531" y="2925025"/>
              <a:ext cx="17167" cy="24684"/>
            </a:xfrm>
            <a:custGeom>
              <a:rect b="b" l="l" r="r" t="t"/>
              <a:pathLst>
                <a:path extrusionOk="0" h="729" w="507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87181" y="2925025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67881" y="2952892"/>
              <a:ext cx="18284" cy="27935"/>
            </a:xfrm>
            <a:custGeom>
              <a:rect b="b" l="l" r="r" t="t"/>
              <a:pathLst>
                <a:path extrusionOk="0" h="825" w="54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707565" y="2952892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87181" y="2980793"/>
              <a:ext cx="19368" cy="26817"/>
            </a:xfrm>
            <a:custGeom>
              <a:rect b="b" l="l" r="r" t="t"/>
              <a:pathLst>
                <a:path extrusionOk="0" h="792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65748" y="3007576"/>
              <a:ext cx="20418" cy="27935"/>
            </a:xfrm>
            <a:custGeom>
              <a:rect b="b" l="l" r="r" t="t"/>
              <a:pathLst>
                <a:path extrusionOk="0" h="825" w="603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707565" y="300757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45364" y="303547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87181" y="3035477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665748" y="3062294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707565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645364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687181" y="3090160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65748" y="3116978"/>
              <a:ext cx="20418" cy="23600"/>
            </a:xfrm>
            <a:custGeom>
              <a:rect b="b" l="l" r="r" t="t"/>
              <a:pathLst>
                <a:path extrusionOk="0" h="697" w="603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707565" y="3116978"/>
              <a:ext cx="20418" cy="25767"/>
            </a:xfrm>
            <a:custGeom>
              <a:rect b="b" l="l" r="r" t="t"/>
              <a:pathLst>
                <a:path extrusionOk="0" h="761" w="603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32497" y="2812441"/>
              <a:ext cx="8634" cy="3251"/>
            </a:xfrm>
            <a:custGeom>
              <a:rect b="b" l="l" r="r" t="t"/>
              <a:pathLst>
                <a:path extrusionOk="0" h="96" w="255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622847" y="2836007"/>
              <a:ext cx="1117" cy="1117"/>
            </a:xfrm>
            <a:custGeom>
              <a:rect b="b" l="l" r="r" t="t"/>
              <a:pathLst>
                <a:path extrusionOk="0" h="33" w="33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626064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604631" y="287034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626064" y="2898208"/>
              <a:ext cx="19334" cy="25767"/>
            </a:xfrm>
            <a:custGeom>
              <a:rect b="b" l="l" r="r" t="t"/>
              <a:pathLst>
                <a:path extrusionOk="0" h="761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607847" y="3047260"/>
              <a:ext cx="17201" cy="15068"/>
            </a:xfrm>
            <a:custGeom>
              <a:rect b="b" l="l" r="r" t="t"/>
              <a:pathLst>
                <a:path extrusionOk="0" h="445" w="508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5600330" y="3065510"/>
              <a:ext cx="3251" cy="10734"/>
            </a:xfrm>
            <a:custGeom>
              <a:rect b="b" l="l" r="r" t="t"/>
              <a:pathLst>
                <a:path extrusionOk="0" h="317" w="96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626064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5609980" y="3090160"/>
              <a:ext cx="15068" cy="25767"/>
            </a:xfrm>
            <a:custGeom>
              <a:rect b="b" l="l" r="r" t="t"/>
              <a:pathLst>
                <a:path extrusionOk="0" h="761" w="445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626064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055002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075386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6055002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096820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6076436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6117203" y="2843524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6096820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6088253" y="2899292"/>
              <a:ext cx="7517" cy="15034"/>
            </a:xfrm>
            <a:custGeom>
              <a:rect b="b" l="l" r="r" t="t"/>
              <a:pathLst>
                <a:path extrusionOk="0" h="444" w="222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6117203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6100036" y="2925025"/>
              <a:ext cx="16117" cy="27901"/>
            </a:xfrm>
            <a:custGeom>
              <a:rect b="b" l="l" r="r" t="t"/>
              <a:pathLst>
                <a:path extrusionOk="0" h="824" w="476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117203" y="2952892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6104336" y="2980793"/>
              <a:ext cx="11817" cy="26817"/>
            </a:xfrm>
            <a:custGeom>
              <a:rect b="b" l="l" r="r" t="t"/>
              <a:pathLst>
                <a:path extrusionOk="0" h="792" w="349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6117203" y="3007576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096820" y="303547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076436" y="3063343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6117203" y="306229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056086" y="3092294"/>
              <a:ext cx="18251" cy="24718"/>
            </a:xfrm>
            <a:custGeom>
              <a:rect b="b" l="l" r="r" t="t"/>
              <a:pathLst>
                <a:path extrusionOk="0" h="730" w="539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096820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6076436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6117203" y="3116978"/>
              <a:ext cx="20384" cy="24684"/>
            </a:xfrm>
            <a:custGeom>
              <a:rect b="b" l="l" r="r" t="t"/>
              <a:pathLst>
                <a:path extrusionOk="0" h="729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6055002" y="314484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6097903" y="3144844"/>
              <a:ext cx="11817" cy="7551"/>
            </a:xfrm>
            <a:custGeom>
              <a:rect b="b" l="l" r="r" t="t"/>
              <a:pathLst>
                <a:path extrusionOk="0" h="223" w="349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6075386" y="3172711"/>
              <a:ext cx="7517" cy="21501"/>
            </a:xfrm>
            <a:custGeom>
              <a:rect b="b" l="l" r="r" t="t"/>
              <a:pathLst>
                <a:path extrusionOk="0" h="635" w="222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5973501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014269" y="276097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5993885" y="2788840"/>
              <a:ext cx="19334" cy="25767"/>
            </a:xfrm>
            <a:custGeom>
              <a:rect b="b" l="l" r="r" t="t"/>
              <a:pathLst>
                <a:path extrusionOk="0" h="761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035702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017486" y="2815657"/>
              <a:ext cx="17167" cy="15034"/>
            </a:xfrm>
            <a:custGeom>
              <a:rect b="b" l="l" r="r" t="t"/>
              <a:pathLst>
                <a:path extrusionOk="0" h="444" w="507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035702" y="311802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5973501" y="3154494"/>
              <a:ext cx="19334" cy="17201"/>
            </a:xfrm>
            <a:custGeom>
              <a:rect b="b" l="l" r="r" t="t"/>
              <a:pathLst>
                <a:path extrusionOk="0" h="508" w="571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6014269" y="3144844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5993885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6035702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5890951" y="276097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5932768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5915601" y="2788840"/>
              <a:ext cx="11817" cy="2167"/>
            </a:xfrm>
            <a:custGeom>
              <a:rect b="b" l="l" r="r" t="t"/>
              <a:pathLst>
                <a:path extrusionOk="0" h="64" w="349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5955285" y="2788840"/>
              <a:ext cx="18251" cy="10767"/>
            </a:xfrm>
            <a:custGeom>
              <a:rect b="b" l="l" r="r" t="t"/>
              <a:pathLst>
                <a:path extrusionOk="0" h="318" w="539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5894167" y="3167361"/>
              <a:ext cx="12901" cy="4334"/>
            </a:xfrm>
            <a:custGeom>
              <a:rect b="b" l="l" r="r" t="t"/>
              <a:pathLst>
                <a:path extrusionOk="0" h="128" w="381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5935985" y="3166278"/>
              <a:ext cx="15034" cy="5418"/>
            </a:xfrm>
            <a:custGeom>
              <a:rect b="b" l="l" r="r" t="t"/>
              <a:pathLst>
                <a:path extrusionOk="0" h="160" w="444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5912384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5953118" y="317166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5809450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851267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829800" y="2788840"/>
              <a:ext cx="20418" cy="23634"/>
            </a:xfrm>
            <a:custGeom>
              <a:rect b="b" l="l" r="r" t="t"/>
              <a:pathLst>
                <a:path extrusionOk="0" h="698" w="603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872700" y="2788840"/>
              <a:ext cx="16117" cy="8600"/>
            </a:xfrm>
            <a:custGeom>
              <a:rect b="b" l="l" r="r" t="t"/>
              <a:pathLst>
                <a:path extrusionOk="0" h="254" w="476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5809450" y="2815657"/>
              <a:ext cx="13950" cy="10734"/>
            </a:xfrm>
            <a:custGeom>
              <a:rect b="b" l="l" r="r" t="t"/>
              <a:pathLst>
                <a:path extrusionOk="0" h="317" w="412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5809450" y="314484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5851267" y="3156628"/>
              <a:ext cx="18251" cy="15068"/>
            </a:xfrm>
            <a:custGeom>
              <a:rect b="b" l="l" r="r" t="t"/>
              <a:pathLst>
                <a:path extrusionOk="0" h="445" w="539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829800" y="317166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871651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768682" y="2760974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5748332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5790150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5727949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5768682" y="2815657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5748332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5727949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726865" y="2925025"/>
              <a:ext cx="11851" cy="26851"/>
            </a:xfrm>
            <a:custGeom>
              <a:rect b="b" l="l" r="r" t="t"/>
              <a:pathLst>
                <a:path extrusionOk="0" h="793" w="35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726865" y="2982926"/>
              <a:ext cx="6467" cy="23634"/>
            </a:xfrm>
            <a:custGeom>
              <a:rect b="b" l="l" r="r" t="t"/>
              <a:pathLst>
                <a:path extrusionOk="0" h="698" w="191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727949" y="3035477"/>
              <a:ext cx="18251" cy="26851"/>
            </a:xfrm>
            <a:custGeom>
              <a:rect b="b" l="l" r="r" t="t"/>
              <a:pathLst>
                <a:path extrusionOk="0" h="793" w="539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748332" y="3065510"/>
              <a:ext cx="16117" cy="24684"/>
            </a:xfrm>
            <a:custGeom>
              <a:rect b="b" l="l" r="r" t="t"/>
              <a:pathLst>
                <a:path extrusionOk="0" h="729" w="476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727949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68682" y="3095510"/>
              <a:ext cx="17201" cy="21501"/>
            </a:xfrm>
            <a:custGeom>
              <a:rect b="b" l="l" r="r" t="t"/>
              <a:pathLst>
                <a:path extrusionOk="0" h="635" w="508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748332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790150" y="3120194"/>
              <a:ext cx="19334" cy="24684"/>
            </a:xfrm>
            <a:custGeom>
              <a:rect b="b" l="l" r="r" t="t"/>
              <a:pathLst>
                <a:path extrusionOk="0" h="729" w="571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732249" y="3144844"/>
              <a:ext cx="15034" cy="13984"/>
            </a:xfrm>
            <a:custGeom>
              <a:rect b="b" l="l" r="r" t="t"/>
              <a:pathLst>
                <a:path extrusionOk="0" h="413" w="444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768682" y="3144844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756899" y="3171661"/>
              <a:ext cx="10767" cy="21467"/>
            </a:xfrm>
            <a:custGeom>
              <a:rect b="b" l="l" r="r" t="t"/>
              <a:pathLst>
                <a:path extrusionOk="0" h="634" w="318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0150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487873" y="2949675"/>
              <a:ext cx="2469579" cy="1707153"/>
            </a:xfrm>
            <a:custGeom>
              <a:rect b="b" l="l" r="r" t="t"/>
              <a:pathLst>
                <a:path extrusionOk="0" h="50418" w="72935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483606" y="2945409"/>
              <a:ext cx="2478146" cy="1714637"/>
            </a:xfrm>
            <a:custGeom>
              <a:rect b="b" l="l" r="r" t="t"/>
              <a:pathLst>
                <a:path extrusionOk="0" h="50639" w="73188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562940" y="3017226"/>
              <a:ext cx="2304444" cy="1446601"/>
            </a:xfrm>
            <a:custGeom>
              <a:rect b="b" l="l" r="r" t="t"/>
              <a:pathLst>
                <a:path extrusionOk="0" h="42723" w="68058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046563" y="4602111"/>
              <a:ext cx="1362933" cy="60101"/>
            </a:xfrm>
            <a:custGeom>
              <a:rect b="b" l="l" r="r" t="t"/>
              <a:pathLst>
                <a:path extrusionOk="0" h="1775" w="40252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43346" y="4598894"/>
              <a:ext cx="1370450" cy="66535"/>
            </a:xfrm>
            <a:custGeom>
              <a:rect b="b" l="l" r="r" t="t"/>
              <a:pathLst>
                <a:path extrusionOk="0" h="1965" w="40474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3990795" y="2422103"/>
              <a:ext cx="1493768" cy="1051962"/>
            </a:xfrm>
            <a:custGeom>
              <a:rect b="b" l="l" r="r" t="t"/>
              <a:pathLst>
                <a:path extrusionOk="0" h="31068" w="44116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067996" y="3308896"/>
              <a:ext cx="408589" cy="16117"/>
            </a:xfrm>
            <a:custGeom>
              <a:rect b="b" l="l" r="r" t="t"/>
              <a:pathLst>
                <a:path extrusionOk="0" h="476" w="12067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067996" y="3346447"/>
              <a:ext cx="395722" cy="16117"/>
            </a:xfrm>
            <a:custGeom>
              <a:rect b="b" l="l" r="r" t="t"/>
              <a:pathLst>
                <a:path extrusionOk="0" h="476" w="11687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067996" y="3383964"/>
              <a:ext cx="361422" cy="17201"/>
            </a:xfrm>
            <a:custGeom>
              <a:rect b="b" l="l" r="r" t="t"/>
              <a:pathLst>
                <a:path extrusionOk="0" h="508" w="10674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929056" y="2871425"/>
              <a:ext cx="408589" cy="16117"/>
            </a:xfrm>
            <a:custGeom>
              <a:rect b="b" l="l" r="r" t="t"/>
              <a:pathLst>
                <a:path extrusionOk="0" h="476" w="12067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929056" y="2908942"/>
              <a:ext cx="395722" cy="16117"/>
            </a:xfrm>
            <a:custGeom>
              <a:rect b="b" l="l" r="r" t="t"/>
              <a:pathLst>
                <a:path extrusionOk="0" h="476" w="11687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929056" y="2946459"/>
              <a:ext cx="361422" cy="17201"/>
            </a:xfrm>
            <a:custGeom>
              <a:rect b="b" l="l" r="r" t="t"/>
              <a:pathLst>
                <a:path extrusionOk="0" h="508" w="10674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052374" y="3203828"/>
              <a:ext cx="330304" cy="12901"/>
            </a:xfrm>
            <a:custGeom>
              <a:rect b="b" l="l" r="r" t="t"/>
              <a:pathLst>
                <a:path extrusionOk="0" h="381" w="9755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5052374" y="3233862"/>
              <a:ext cx="319605" cy="13950"/>
            </a:xfrm>
            <a:custGeom>
              <a:rect b="b" l="l" r="r" t="t"/>
              <a:pathLst>
                <a:path extrusionOk="0" h="412" w="9439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5052374" y="3264946"/>
              <a:ext cx="291704" cy="12901"/>
            </a:xfrm>
            <a:custGeom>
              <a:rect b="b" l="l" r="r" t="t"/>
              <a:pathLst>
                <a:path extrusionOk="0" h="381" w="8615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052374" y="3294980"/>
              <a:ext cx="273487" cy="13950"/>
            </a:xfrm>
            <a:custGeom>
              <a:rect b="b" l="l" r="r" t="t"/>
              <a:pathLst>
                <a:path extrusionOk="0" h="412" w="8077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052374" y="3326063"/>
              <a:ext cx="256320" cy="12901"/>
            </a:xfrm>
            <a:custGeom>
              <a:rect b="b" l="l" r="r" t="t"/>
              <a:pathLst>
                <a:path extrusionOk="0" h="381" w="757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052374" y="3356097"/>
              <a:ext cx="235970" cy="13984"/>
            </a:xfrm>
            <a:custGeom>
              <a:rect b="b" l="l" r="r" t="t"/>
              <a:pathLst>
                <a:path extrusionOk="0" h="413" w="6969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721054" y="3118027"/>
              <a:ext cx="279887" cy="264921"/>
            </a:xfrm>
            <a:custGeom>
              <a:rect b="b" l="l" r="r" t="t"/>
              <a:pathLst>
                <a:path extrusionOk="0" h="7824" w="8266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722104" y="3118027"/>
              <a:ext cx="278837" cy="65451"/>
            </a:xfrm>
            <a:custGeom>
              <a:rect b="b" l="l" r="r" t="t"/>
              <a:pathLst>
                <a:path extrusionOk="0" h="1933" w="8235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756438" y="3099811"/>
              <a:ext cx="12901" cy="57934"/>
            </a:xfrm>
            <a:custGeom>
              <a:rect b="b" l="l" r="r" t="t"/>
              <a:pathLst>
                <a:path extrusionOk="0" h="1711" w="381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952656" y="3099811"/>
              <a:ext cx="13984" cy="57934"/>
            </a:xfrm>
            <a:custGeom>
              <a:rect b="b" l="l" r="r" t="t"/>
              <a:pathLst>
                <a:path extrusionOk="0" h="1711" w="413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751054" y="3225262"/>
              <a:ext cx="31151" cy="30068"/>
            </a:xfrm>
            <a:custGeom>
              <a:rect b="b" l="l" r="r" t="t"/>
              <a:pathLst>
                <a:path extrusionOk="0" h="888" w="92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796088" y="3225262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41155" y="3225262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886189" y="3225262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931223" y="3225262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751054" y="3269246"/>
              <a:ext cx="31151" cy="30034"/>
            </a:xfrm>
            <a:custGeom>
              <a:rect b="b" l="l" r="r" t="t"/>
              <a:pathLst>
                <a:path extrusionOk="0" h="887" w="92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796088" y="3269246"/>
              <a:ext cx="30068" cy="30034"/>
            </a:xfrm>
            <a:custGeom>
              <a:rect b="b" l="l" r="r" t="t"/>
              <a:pathLst>
                <a:path extrusionOk="0" h="887" w="888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841155" y="3269246"/>
              <a:ext cx="30034" cy="30034"/>
            </a:xfrm>
            <a:custGeom>
              <a:rect b="b" l="l" r="r" t="t"/>
              <a:pathLst>
                <a:path extrusionOk="0" h="887" w="887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886189" y="3269246"/>
              <a:ext cx="30034" cy="30034"/>
            </a:xfrm>
            <a:custGeom>
              <a:rect b="b" l="l" r="r" t="t"/>
              <a:pathLst>
                <a:path extrusionOk="0" h="887" w="887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931223" y="3269246"/>
              <a:ext cx="30068" cy="30034"/>
            </a:xfrm>
            <a:custGeom>
              <a:rect b="b" l="l" r="r" t="t"/>
              <a:pathLst>
                <a:path extrusionOk="0" h="887" w="888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751054" y="3313196"/>
              <a:ext cx="31151" cy="30068"/>
            </a:xfrm>
            <a:custGeom>
              <a:rect b="b" l="l" r="r" t="t"/>
              <a:pathLst>
                <a:path extrusionOk="0" h="888" w="92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796088" y="3313196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841155" y="3313196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886189" y="3313196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931223" y="3313196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069080" y="2549721"/>
              <a:ext cx="692742" cy="664875"/>
            </a:xfrm>
            <a:custGeom>
              <a:rect b="b" l="l" r="r" t="t"/>
              <a:pathLst>
                <a:path extrusionOk="0" h="19636" w="20459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169881" y="2634439"/>
              <a:ext cx="206986" cy="201602"/>
            </a:xfrm>
            <a:custGeom>
              <a:rect b="b" l="l" r="r" t="t"/>
              <a:pathLst>
                <a:path extrusionOk="0" h="5954" w="6113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314632" y="2769540"/>
              <a:ext cx="211286" cy="210203"/>
            </a:xfrm>
            <a:custGeom>
              <a:rect b="b" l="l" r="r" t="t"/>
              <a:pathLst>
                <a:path extrusionOk="0" h="6208" w="624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931223" y="2645646"/>
              <a:ext cx="449322" cy="99278"/>
            </a:xfrm>
            <a:custGeom>
              <a:rect b="b" l="l" r="r" t="t"/>
              <a:pathLst>
                <a:path extrusionOk="0" h="2932" w="1327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931223" y="2589405"/>
              <a:ext cx="450406" cy="160869"/>
            </a:xfrm>
            <a:custGeom>
              <a:rect b="b" l="l" r="r" t="t"/>
              <a:pathLst>
                <a:path extrusionOk="0" h="4751" w="13302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928006" y="2564721"/>
              <a:ext cx="3251" cy="229503"/>
            </a:xfrm>
            <a:custGeom>
              <a:rect b="b" l="l" r="r" t="t"/>
              <a:pathLst>
                <a:path extrusionOk="0" h="6778" w="96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5379428" y="2564721"/>
              <a:ext cx="3251" cy="229503"/>
            </a:xfrm>
            <a:custGeom>
              <a:rect b="b" l="l" r="r" t="t"/>
              <a:pathLst>
                <a:path extrusionOk="0" h="6778" w="96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928006" y="2792057"/>
              <a:ext cx="454672" cy="3251"/>
            </a:xfrm>
            <a:custGeom>
              <a:rect b="b" l="l" r="r" t="t"/>
              <a:pathLst>
                <a:path extrusionOk="0" h="96" w="13428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990795" y="2422103"/>
              <a:ext cx="1493768" cy="1051962"/>
            </a:xfrm>
            <a:custGeom>
              <a:rect b="b" l="l" r="r" t="t"/>
              <a:pathLst>
                <a:path extrusionOk="0" h="31068" w="44116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889406" y="3318546"/>
              <a:ext cx="1345766" cy="995145"/>
            </a:xfrm>
            <a:custGeom>
              <a:rect b="b" l="l" r="r" t="t"/>
              <a:pathLst>
                <a:path extrusionOk="0" h="29390" w="39745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010557" y="3750634"/>
              <a:ext cx="1086297" cy="377539"/>
            </a:xfrm>
            <a:custGeom>
              <a:rect b="b" l="l" r="r" t="t"/>
              <a:pathLst>
                <a:path extrusionOk="0" h="11150" w="32082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011640" y="3606999"/>
              <a:ext cx="1085213" cy="408589"/>
            </a:xfrm>
            <a:custGeom>
              <a:rect b="b" l="l" r="r" t="t"/>
              <a:pathLst>
                <a:path extrusionOk="0" h="12067" w="3205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096820" y="3543749"/>
              <a:ext cx="7551" cy="582290"/>
            </a:xfrm>
            <a:custGeom>
              <a:rect b="b" l="l" r="r" t="t"/>
              <a:pathLst>
                <a:path extrusionOk="0" h="17197" w="223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5007340" y="3543749"/>
              <a:ext cx="7551" cy="582290"/>
            </a:xfrm>
            <a:custGeom>
              <a:rect b="b" l="l" r="r" t="t"/>
              <a:pathLst>
                <a:path extrusionOk="0" h="17197" w="223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5007340" y="4121705"/>
              <a:ext cx="1097030" cy="8634"/>
            </a:xfrm>
            <a:custGeom>
              <a:rect b="b" l="l" r="r" t="t"/>
              <a:pathLst>
                <a:path extrusionOk="0" h="255" w="32399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887239" y="3315329"/>
              <a:ext cx="1350100" cy="1001579"/>
            </a:xfrm>
            <a:custGeom>
              <a:rect b="b" l="l" r="r" t="t"/>
              <a:pathLst>
                <a:path extrusionOk="0" h="29580" w="39873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626813" y="3076210"/>
              <a:ext cx="1828338" cy="1317899"/>
            </a:xfrm>
            <a:custGeom>
              <a:rect b="b" l="l" r="r" t="t"/>
              <a:pathLst>
                <a:path extrusionOk="0" h="38922" w="53997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796248" y="3257429"/>
              <a:ext cx="856793" cy="876127"/>
            </a:xfrm>
            <a:custGeom>
              <a:rect b="b" l="l" r="r" t="t"/>
              <a:pathLst>
                <a:path extrusionOk="0" h="25875" w="25304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796248" y="3257429"/>
              <a:ext cx="856793" cy="876127"/>
            </a:xfrm>
            <a:custGeom>
              <a:rect b="b" l="l" r="r" t="t"/>
              <a:pathLst>
                <a:path extrusionOk="0" h="25875" w="25304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796248" y="3314280"/>
              <a:ext cx="856793" cy="819277"/>
            </a:xfrm>
            <a:custGeom>
              <a:rect b="b" l="l" r="r" t="t"/>
              <a:pathLst>
                <a:path extrusionOk="0" h="24196" w="25304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853527" y="3390397"/>
              <a:ext cx="413972" cy="17201"/>
            </a:xfrm>
            <a:custGeom>
              <a:rect b="b" l="l" r="r" t="t"/>
              <a:pathLst>
                <a:path extrusionOk="0" h="508" w="12226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853527" y="3430081"/>
              <a:ext cx="401106" cy="17201"/>
            </a:xfrm>
            <a:custGeom>
              <a:rect b="b" l="l" r="r" t="t"/>
              <a:pathLst>
                <a:path extrusionOk="0" h="508" w="11846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3853527" y="3468681"/>
              <a:ext cx="365722" cy="17201"/>
            </a:xfrm>
            <a:custGeom>
              <a:rect b="b" l="l" r="r" t="t"/>
              <a:pathLst>
                <a:path extrusionOk="0" h="508" w="10801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3853527" y="3508365"/>
              <a:ext cx="342121" cy="17201"/>
            </a:xfrm>
            <a:custGeom>
              <a:rect b="b" l="l" r="r" t="t"/>
              <a:pathLst>
                <a:path extrusionOk="0" h="508" w="10104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3853527" y="3548049"/>
              <a:ext cx="321738" cy="16117"/>
            </a:xfrm>
            <a:custGeom>
              <a:rect b="b" l="l" r="r" t="t"/>
              <a:pathLst>
                <a:path extrusionOk="0" h="476" w="9502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3853527" y="3586650"/>
              <a:ext cx="296004" cy="17167"/>
            </a:xfrm>
            <a:custGeom>
              <a:rect b="b" l="l" r="r" t="t"/>
              <a:pathLst>
                <a:path extrusionOk="0" h="507" w="8742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3853527" y="3879369"/>
              <a:ext cx="413972" cy="17201"/>
            </a:xfrm>
            <a:custGeom>
              <a:rect b="b" l="l" r="r" t="t"/>
              <a:pathLst>
                <a:path extrusionOk="0" h="508" w="12226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3853527" y="3919053"/>
              <a:ext cx="401106" cy="17201"/>
            </a:xfrm>
            <a:custGeom>
              <a:rect b="b" l="l" r="r" t="t"/>
              <a:pathLst>
                <a:path extrusionOk="0" h="508" w="11846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3853527" y="3957654"/>
              <a:ext cx="365722" cy="17201"/>
            </a:xfrm>
            <a:custGeom>
              <a:rect b="b" l="l" r="r" t="t"/>
              <a:pathLst>
                <a:path extrusionOk="0" h="508" w="10801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853527" y="3997338"/>
              <a:ext cx="342121" cy="17201"/>
            </a:xfrm>
            <a:custGeom>
              <a:rect b="b" l="l" r="r" t="t"/>
              <a:pathLst>
                <a:path extrusionOk="0" h="508" w="10104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3853527" y="4035938"/>
              <a:ext cx="321738" cy="17201"/>
            </a:xfrm>
            <a:custGeom>
              <a:rect b="b" l="l" r="r" t="t"/>
              <a:pathLst>
                <a:path extrusionOk="0" h="508" w="9502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853527" y="4075622"/>
              <a:ext cx="296004" cy="17167"/>
            </a:xfrm>
            <a:custGeom>
              <a:rect b="b" l="l" r="r" t="t"/>
              <a:pathLst>
                <a:path extrusionOk="0" h="507" w="8742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125770" y="2472080"/>
              <a:ext cx="305654" cy="306061"/>
            </a:xfrm>
            <a:custGeom>
              <a:rect b="b" l="l" r="r" t="t"/>
              <a:pathLst>
                <a:path extrusionOk="0" h="9039" w="9027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278038" y="2808919"/>
              <a:ext cx="314221" cy="313442"/>
            </a:xfrm>
            <a:custGeom>
              <a:rect b="b" l="l" r="r" t="t"/>
              <a:pathLst>
                <a:path extrusionOk="0" h="9257" w="928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2856282" y="2566888"/>
              <a:ext cx="315304" cy="315270"/>
            </a:xfrm>
            <a:custGeom>
              <a:rect b="b" l="l" r="r" t="t"/>
              <a:pathLst>
                <a:path extrusionOk="0" h="9311" w="9312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2553878" y="2454913"/>
              <a:ext cx="307787" cy="307144"/>
            </a:xfrm>
            <a:custGeom>
              <a:rect b="b" l="l" r="r" t="t"/>
              <a:pathLst>
                <a:path extrusionOk="0" h="9071" w="909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2583750" y="3076200"/>
              <a:ext cx="1871401" cy="1331885"/>
            </a:xfrm>
            <a:custGeom>
              <a:rect b="b" l="l" r="r" t="t"/>
              <a:pathLst>
                <a:path extrusionOk="0" h="31068" w="44116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/>
          <p:nvPr/>
        </p:nvSpPr>
        <p:spPr>
          <a:xfrm>
            <a:off x="453154" y="2574646"/>
            <a:ext cx="4432244" cy="76248"/>
          </a:xfrm>
          <a:custGeom>
            <a:rect b="b" l="l" r="r" t="t"/>
            <a:pathLst>
              <a:path extrusionOk="0" h="2377" w="138173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6"/>
          <p:cNvSpPr/>
          <p:nvPr/>
        </p:nvSpPr>
        <p:spPr>
          <a:xfrm>
            <a:off x="4800040" y="2499489"/>
            <a:ext cx="267206" cy="225537"/>
          </a:xfrm>
          <a:custGeom>
            <a:rect b="b" l="l" r="r" t="t"/>
            <a:pathLst>
              <a:path extrusionOk="0" h="7031" w="833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6"/>
          <p:cNvSpPr/>
          <p:nvPr/>
        </p:nvSpPr>
        <p:spPr>
          <a:xfrm>
            <a:off x="463322" y="891380"/>
            <a:ext cx="4422076" cy="1331826"/>
          </a:xfrm>
          <a:custGeom>
            <a:rect b="b" l="l" r="r" t="t"/>
            <a:pathLst>
              <a:path extrusionOk="0" h="41519" w="137856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6"/>
          <p:cNvSpPr/>
          <p:nvPr/>
        </p:nvSpPr>
        <p:spPr>
          <a:xfrm>
            <a:off x="4800040" y="816222"/>
            <a:ext cx="267206" cy="225537"/>
          </a:xfrm>
          <a:custGeom>
            <a:rect b="b" l="l" r="r" t="t"/>
            <a:pathLst>
              <a:path extrusionOk="0" h="7031" w="833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6"/>
          <p:cNvSpPr/>
          <p:nvPr/>
        </p:nvSpPr>
        <p:spPr>
          <a:xfrm>
            <a:off x="458254" y="1709163"/>
            <a:ext cx="6277054" cy="738552"/>
          </a:xfrm>
          <a:custGeom>
            <a:rect b="b" l="l" r="r" t="t"/>
            <a:pathLst>
              <a:path extrusionOk="0" h="23024" w="195684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6"/>
          <p:cNvSpPr/>
          <p:nvPr/>
        </p:nvSpPr>
        <p:spPr>
          <a:xfrm>
            <a:off x="6649949" y="1633974"/>
            <a:ext cx="267206" cy="226563"/>
          </a:xfrm>
          <a:custGeom>
            <a:rect b="b" l="l" r="r" t="t"/>
            <a:pathLst>
              <a:path extrusionOk="0" h="7063" w="833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6"/>
          <p:cNvSpPr/>
          <p:nvPr/>
        </p:nvSpPr>
        <p:spPr>
          <a:xfrm>
            <a:off x="463322" y="2782926"/>
            <a:ext cx="6277054" cy="738552"/>
          </a:xfrm>
          <a:custGeom>
            <a:rect b="b" l="l" r="r" t="t"/>
            <a:pathLst>
              <a:path extrusionOk="0" h="23024" w="195684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6"/>
          <p:cNvSpPr/>
          <p:nvPr/>
        </p:nvSpPr>
        <p:spPr>
          <a:xfrm>
            <a:off x="6655018" y="3370072"/>
            <a:ext cx="267206" cy="226563"/>
          </a:xfrm>
          <a:custGeom>
            <a:rect b="b" l="l" r="r" t="t"/>
            <a:pathLst>
              <a:path extrusionOk="0" h="7063" w="833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6"/>
          <p:cNvSpPr/>
          <p:nvPr/>
        </p:nvSpPr>
        <p:spPr>
          <a:xfrm>
            <a:off x="463322" y="2971862"/>
            <a:ext cx="4422076" cy="1331826"/>
          </a:xfrm>
          <a:custGeom>
            <a:rect b="b" l="l" r="r" t="t"/>
            <a:pathLst>
              <a:path extrusionOk="0" h="41519" w="137856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6"/>
          <p:cNvSpPr/>
          <p:nvPr/>
        </p:nvSpPr>
        <p:spPr>
          <a:xfrm>
            <a:off x="4800040" y="4153309"/>
            <a:ext cx="267206" cy="225537"/>
          </a:xfrm>
          <a:custGeom>
            <a:rect b="b" l="l" r="r" t="t"/>
            <a:pathLst>
              <a:path extrusionOk="0" h="7031" w="833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6"/>
          <p:cNvSpPr/>
          <p:nvPr/>
        </p:nvSpPr>
        <p:spPr>
          <a:xfrm>
            <a:off x="936722" y="1416585"/>
            <a:ext cx="2330430" cy="2330398"/>
          </a:xfrm>
          <a:custGeom>
            <a:rect b="b" l="l" r="r" t="t"/>
            <a:pathLst>
              <a:path extrusionOk="0" h="72649" w="7265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Regression 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Models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1" name="Google Shape;581;p16"/>
          <p:cNvSpPr/>
          <p:nvPr/>
        </p:nvSpPr>
        <p:spPr>
          <a:xfrm>
            <a:off x="5156613" y="3765235"/>
            <a:ext cx="1673162" cy="971210"/>
          </a:xfrm>
          <a:custGeom>
            <a:rect b="b" l="l" r="r" t="t"/>
            <a:pathLst>
              <a:path extrusionOk="0" h="30277" w="5216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6"/>
          <p:cNvSpPr/>
          <p:nvPr/>
        </p:nvSpPr>
        <p:spPr>
          <a:xfrm>
            <a:off x="5156613" y="3765235"/>
            <a:ext cx="430769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83" name="Google Shape;583;p16"/>
          <p:cNvSpPr/>
          <p:nvPr/>
        </p:nvSpPr>
        <p:spPr>
          <a:xfrm>
            <a:off x="5156613" y="411885"/>
            <a:ext cx="1673162" cy="971210"/>
          </a:xfrm>
          <a:custGeom>
            <a:rect b="b" l="l" r="r" t="t"/>
            <a:pathLst>
              <a:path extrusionOk="0" h="30277" w="5216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6"/>
          <p:cNvSpPr/>
          <p:nvPr/>
        </p:nvSpPr>
        <p:spPr>
          <a:xfrm>
            <a:off x="5156613" y="411885"/>
            <a:ext cx="430769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85" name="Google Shape;585;p16"/>
          <p:cNvSpPr/>
          <p:nvPr/>
        </p:nvSpPr>
        <p:spPr>
          <a:xfrm>
            <a:off x="5156613" y="2089089"/>
            <a:ext cx="1673162" cy="970184"/>
          </a:xfrm>
          <a:custGeom>
            <a:rect b="b" l="l" r="r" t="t"/>
            <a:pathLst>
              <a:path extrusionOk="0" h="30245" w="5216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6"/>
          <p:cNvSpPr/>
          <p:nvPr/>
        </p:nvSpPr>
        <p:spPr>
          <a:xfrm>
            <a:off x="5156613" y="2089089"/>
            <a:ext cx="430769" cy="970184"/>
          </a:xfrm>
          <a:custGeom>
            <a:rect b="b" l="l" r="r" t="t"/>
            <a:pathLst>
              <a:path extrusionOk="0" h="30245" w="13429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87" name="Google Shape;587;p16"/>
          <p:cNvSpPr/>
          <p:nvPr/>
        </p:nvSpPr>
        <p:spPr>
          <a:xfrm>
            <a:off x="7018680" y="1249974"/>
            <a:ext cx="1672168" cy="971210"/>
          </a:xfrm>
          <a:custGeom>
            <a:rect b="b" l="l" r="r" t="t"/>
            <a:pathLst>
              <a:path extrusionOk="0" h="30277" w="52129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6"/>
          <p:cNvSpPr/>
          <p:nvPr/>
        </p:nvSpPr>
        <p:spPr>
          <a:xfrm>
            <a:off x="7018680" y="1249974"/>
            <a:ext cx="430769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89" name="Google Shape;589;p16"/>
          <p:cNvSpPr/>
          <p:nvPr/>
        </p:nvSpPr>
        <p:spPr>
          <a:xfrm>
            <a:off x="7018680" y="2927178"/>
            <a:ext cx="1672168" cy="971178"/>
          </a:xfrm>
          <a:custGeom>
            <a:rect b="b" l="l" r="r" t="t"/>
            <a:pathLst>
              <a:path extrusionOk="0" h="30276" w="52129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6"/>
          <p:cNvSpPr/>
          <p:nvPr/>
        </p:nvSpPr>
        <p:spPr>
          <a:xfrm>
            <a:off x="7018680" y="2927178"/>
            <a:ext cx="430769" cy="971178"/>
          </a:xfrm>
          <a:custGeom>
            <a:rect b="b" l="l" r="r" t="t"/>
            <a:pathLst>
              <a:path extrusionOk="0" h="30276" w="13429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91" name="Google Shape;591;p16"/>
          <p:cNvSpPr txBox="1"/>
          <p:nvPr/>
        </p:nvSpPr>
        <p:spPr>
          <a:xfrm>
            <a:off x="5587375" y="686550"/>
            <a:ext cx="1624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Multi Linear Regression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2" name="Google Shape;592;p16"/>
          <p:cNvSpPr txBox="1"/>
          <p:nvPr/>
        </p:nvSpPr>
        <p:spPr>
          <a:xfrm>
            <a:off x="5587375" y="2088550"/>
            <a:ext cx="14223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Lasso  Ridge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3" name="Google Shape;593;p16"/>
          <p:cNvSpPr txBox="1"/>
          <p:nvPr/>
        </p:nvSpPr>
        <p:spPr>
          <a:xfrm>
            <a:off x="5587375" y="3774400"/>
            <a:ext cx="1329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Ensemble Models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4" name="Google Shape;594;p16"/>
          <p:cNvSpPr txBox="1"/>
          <p:nvPr/>
        </p:nvSpPr>
        <p:spPr>
          <a:xfrm>
            <a:off x="7449450" y="3235163"/>
            <a:ext cx="142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Support Vector Regression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5" name="Google Shape;595;p16"/>
          <p:cNvSpPr txBox="1"/>
          <p:nvPr/>
        </p:nvSpPr>
        <p:spPr>
          <a:xfrm>
            <a:off x="7449450" y="1557975"/>
            <a:ext cx="142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Decision Tree Regression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7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601" name="Google Shape;601;p17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7"/>
          <p:cNvSpPr txBox="1"/>
          <p:nvPr/>
        </p:nvSpPr>
        <p:spPr>
          <a:xfrm>
            <a:off x="271725" y="1952976"/>
            <a:ext cx="4053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STREAMLIT</a:t>
            </a:r>
            <a:endParaRPr sz="5000">
              <a:solidFill>
                <a:srgbClr val="00002A"/>
              </a:solidFill>
              <a:highlight>
                <a:srgbClr val="FFFFFF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1" name="Google Shape;711;p17"/>
          <p:cNvSpPr txBox="1"/>
          <p:nvPr/>
        </p:nvSpPr>
        <p:spPr>
          <a:xfrm>
            <a:off x="397600" y="277995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Deploy the model using streamlit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2" name="Google Shape;712;p17"/>
          <p:cNvPicPr preferRelativeResize="0"/>
          <p:nvPr/>
        </p:nvPicPr>
        <p:blipFill rotWithShape="1">
          <a:blip r:embed="rId3">
            <a:alphaModFix/>
          </a:blip>
          <a:srcRect b="-5150" l="-144030" r="144030" t="5150"/>
          <a:stretch/>
        </p:blipFill>
        <p:spPr>
          <a:xfrm>
            <a:off x="271725" y="484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