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5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6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0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9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6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0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2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3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6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6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523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kinamakshay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Electric Vehicle Population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Analysis of EV Trends in Washington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20A62-9AD4-EAED-FDE7-DD758F63E5BC}"/>
              </a:ext>
            </a:extLst>
          </p:cNvPr>
          <p:cNvSpPr txBox="1"/>
          <p:nvPr/>
        </p:nvSpPr>
        <p:spPr>
          <a:xfrm>
            <a:off x="581192" y="5328266"/>
            <a:ext cx="6794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SAKINAM AKSHAY KUMAR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sakinamakshay@gmail.com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https://www.linkedin.com/in/akshay-kumar-sakinam-516502255/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Dataset contains over 260,000 registered EVs in Washington State — robust sample for analysis</a:t>
            </a:r>
          </a:p>
          <a:p>
            <a:pPr>
              <a:defRPr sz="1800"/>
            </a:pPr>
            <a:r>
              <a:t>BEVs dominate (~80%); Tesla is leading manufacturer</a:t>
            </a:r>
          </a:p>
          <a:p>
            <a:pPr>
              <a:defRPr sz="1800"/>
            </a:pPr>
            <a:r>
              <a:t>EV adoption increased significantly since 2018, accelerating 2020–2024</a:t>
            </a:r>
          </a:p>
          <a:p>
            <a:pPr>
              <a:defRPr sz="1800"/>
            </a:pPr>
            <a:r>
              <a:t>Electric range varies widely; BEVs offer substantially higher ranges than PHEVs</a:t>
            </a:r>
          </a:p>
          <a:p>
            <a:pPr>
              <a:defRPr sz="1800"/>
            </a:pPr>
            <a:r>
              <a:t>King &amp; Snohomish counties have the highest EV concentrations — urban/suburban hotspots</a:t>
            </a:r>
          </a:p>
          <a:p>
            <a:pPr>
              <a:defRPr sz="1800"/>
            </a:pPr>
            <a:r>
              <a:t>Dataset useful for studying EV adoption trends, infrastructure planning, and clean energy initiatives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Source: </a:t>
            </a:r>
            <a:r>
              <a:rPr lang="en-IN" dirty="0"/>
              <a:t>https://catalog.data.gov/dataset/electric-vehicle-population-data </a:t>
            </a:r>
            <a:r>
              <a:rPr dirty="0"/>
              <a:t>(Electric_Vehicle_Population_Data.csv)</a:t>
            </a:r>
          </a:p>
          <a:p>
            <a:pPr>
              <a:defRPr sz="1800"/>
            </a:pPr>
            <a:r>
              <a:rPr dirty="0"/>
              <a:t>Records: 261,698</a:t>
            </a:r>
          </a:p>
          <a:p>
            <a:pPr>
              <a:defRPr sz="1800"/>
            </a:pPr>
            <a:r>
              <a:rPr dirty="0"/>
              <a:t>Columns: 17</a:t>
            </a:r>
          </a:p>
          <a:p>
            <a:pPr>
              <a:defRPr sz="1800"/>
            </a:pPr>
            <a:r>
              <a:rPr dirty="0"/>
              <a:t>Description: Dataset shows Battery Electric Vehicles (BEVs) and Plug-in Hybrid Electric Vehicles (PHEVs) registered through Washington State Department of Licensing (DOL).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Columns Analyzed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County — county where the vehicle is registered</a:t>
            </a:r>
          </a:p>
          <a:p>
            <a:pPr>
              <a:defRPr sz="1800"/>
            </a:pPr>
            <a:r>
              <a:t>Model Year — manufacturing year of the vehicle</a:t>
            </a:r>
          </a:p>
          <a:p>
            <a:pPr>
              <a:defRPr sz="1800"/>
            </a:pPr>
            <a:r>
              <a:t>Make — manufacturer (e.g., TESLA, FORD)</a:t>
            </a:r>
          </a:p>
          <a:p>
            <a:pPr>
              <a:defRPr sz="1800"/>
            </a:pPr>
            <a:r>
              <a:t>Electric Vehicle Type — BEV or PHEV</a:t>
            </a:r>
          </a:p>
          <a:p>
            <a:pPr>
              <a:defRPr sz="1800"/>
            </a:pPr>
            <a:r>
              <a:t>Electric Range — range in miles on a single charge</a:t>
            </a:r>
          </a:p>
          <a:p>
            <a:pPr>
              <a:defRPr sz="1800"/>
            </a:pPr>
            <a:r>
              <a:t>Base MSRP — Manufacturer's Suggested Retail Price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 Population Trend by Model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70" y="1966451"/>
            <a:ext cx="7989752" cy="2240527"/>
          </a:xfrm>
        </p:spPr>
        <p:txBody>
          <a:bodyPr/>
          <a:lstStyle/>
          <a:p>
            <a:pPr>
              <a:defRPr sz="1800"/>
            </a:pPr>
            <a:r>
              <a:rPr dirty="0"/>
              <a:t>Chart shows number of registered EVs by model year</a:t>
            </a:r>
          </a:p>
          <a:p>
            <a:pPr>
              <a:defRPr sz="1800"/>
            </a:pPr>
            <a:r>
              <a:rPr dirty="0"/>
              <a:t>Insight: Significant increase in EV registrations began around 2018</a:t>
            </a:r>
          </a:p>
          <a:p>
            <a:pPr>
              <a:defRPr sz="1800"/>
            </a:pPr>
            <a:r>
              <a:rPr dirty="0"/>
              <a:t>Rapid growth between 2020 and 2024 indicating accelerating market adoption</a:t>
            </a:r>
            <a:endParaRPr lang="en-US" dirty="0"/>
          </a:p>
          <a:p>
            <a:pPr>
              <a:defRPr sz="1800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C1C48-D991-BA90-47B6-2FF38CABD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78" y="4021393"/>
            <a:ext cx="6312310" cy="24227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BEV vs. PHEV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802" y="1892709"/>
            <a:ext cx="7989752" cy="1874275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dirty="0"/>
              <a:t>Chart illustrates proportion of BEVs vs PHEVs</a:t>
            </a:r>
          </a:p>
          <a:p>
            <a:pPr>
              <a:defRPr sz="1800"/>
            </a:pPr>
            <a:r>
              <a:rPr dirty="0"/>
              <a:t>Insight: BEVs make up nearly 80% of the EV population in Washington State</a:t>
            </a:r>
          </a:p>
          <a:p>
            <a:pPr>
              <a:defRPr sz="1800"/>
            </a:pPr>
            <a:r>
              <a:rPr dirty="0"/>
              <a:t>PHEVs constitute a smaller but significant portion of the market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D0B12-B5F3-C47F-D7A2-319B13CCC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84" y="3429000"/>
            <a:ext cx="5496232" cy="32077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EV Manufacturers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205" y="2054942"/>
            <a:ext cx="7989752" cy="1374058"/>
          </a:xfrm>
        </p:spPr>
        <p:txBody>
          <a:bodyPr>
            <a:normAutofit fontScale="92500" lnSpcReduction="10000"/>
          </a:bodyPr>
          <a:lstStyle/>
          <a:p>
            <a:pPr>
              <a:defRPr sz="1800"/>
            </a:pPr>
            <a:r>
              <a:rPr dirty="0"/>
              <a:t>Plot ranks top 10 manufacturers by number of registered EVs</a:t>
            </a:r>
          </a:p>
          <a:p>
            <a:pPr>
              <a:defRPr sz="1800"/>
            </a:pPr>
            <a:r>
              <a:rPr dirty="0"/>
              <a:t>Insight: TESLA is the market leader by a large margin</a:t>
            </a:r>
          </a:p>
          <a:p>
            <a:pPr>
              <a:defRPr sz="1800"/>
            </a:pPr>
            <a:r>
              <a:rPr dirty="0"/>
              <a:t>Traditional automakers (NISSAN, CHEVROLET, FORD) also have strong presence; followed by KIA, BMW,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A2D47-62A9-3E68-E6D2-8FA13AD40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39" y="3429000"/>
            <a:ext cx="6421703" cy="29890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15 Counties by EV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08" y="1907458"/>
            <a:ext cx="7989752" cy="1827572"/>
          </a:xfrm>
        </p:spPr>
        <p:txBody>
          <a:bodyPr/>
          <a:lstStyle/>
          <a:p>
            <a:pPr>
              <a:defRPr sz="1800"/>
            </a:pPr>
            <a:r>
              <a:rPr dirty="0"/>
              <a:t>Chart shows number of registered EVs in top 15 counties</a:t>
            </a:r>
          </a:p>
          <a:p>
            <a:pPr>
              <a:defRPr sz="1800"/>
            </a:pPr>
            <a:r>
              <a:rPr dirty="0"/>
              <a:t>Insight: King County has highest concentration, followed by Snohomish and Pierce</a:t>
            </a:r>
          </a:p>
          <a:p>
            <a:pPr>
              <a:defRPr sz="1800"/>
            </a:pPr>
            <a:r>
              <a:rPr dirty="0"/>
              <a:t>Suggests higher adoption in/around metropolitan areas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2EC98-06EB-1B75-D8F7-29EF4663A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302" y="3539614"/>
            <a:ext cx="6037007" cy="30664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Electric Range by EV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124" y="1988806"/>
            <a:ext cx="7989752" cy="1440194"/>
          </a:xfrm>
        </p:spPr>
        <p:txBody>
          <a:bodyPr>
            <a:normAutofit lnSpcReduction="10000"/>
          </a:bodyPr>
          <a:lstStyle/>
          <a:p>
            <a:pPr>
              <a:defRPr sz="1800"/>
            </a:pPr>
            <a:r>
              <a:rPr dirty="0"/>
              <a:t>Box plot compares distribution of electric range for BEVs vs PHEVs</a:t>
            </a:r>
          </a:p>
          <a:p>
            <a:pPr>
              <a:defRPr sz="1800"/>
            </a:pPr>
            <a:r>
              <a:rPr dirty="0"/>
              <a:t>Insight: BEVs have much higher median range than PHEVs</a:t>
            </a:r>
          </a:p>
          <a:p>
            <a:pPr>
              <a:defRPr sz="1800"/>
            </a:pPr>
            <a:r>
              <a:rPr dirty="0"/>
              <a:t>BEV ranges are widely distributed; PHEVs are more concentrated and lower as expected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7CABB-B014-1489-C312-A0DC1C620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7" y="3429000"/>
            <a:ext cx="6912077" cy="29029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 for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43" y="2418736"/>
            <a:ext cx="7989752" cy="2840295"/>
          </a:xfrm>
        </p:spPr>
        <p:txBody>
          <a:bodyPr/>
          <a:lstStyle/>
          <a:p>
            <a:pPr>
              <a:defRPr sz="1800"/>
            </a:pPr>
            <a:r>
              <a:rPr dirty="0"/>
              <a:t>Python — core language for analysis</a:t>
            </a:r>
          </a:p>
          <a:p>
            <a:pPr>
              <a:defRPr sz="1800"/>
            </a:pPr>
            <a:r>
              <a:rPr dirty="0"/>
              <a:t>Pandas — data manipulation &amp; exploration</a:t>
            </a:r>
          </a:p>
          <a:p>
            <a:pPr>
              <a:defRPr sz="1800"/>
            </a:pPr>
            <a:r>
              <a:rPr dirty="0"/>
              <a:t>Matplotlib &amp; Seaborn — visualizations</a:t>
            </a:r>
          </a:p>
          <a:p>
            <a:pPr>
              <a:defRPr sz="1800"/>
            </a:pPr>
            <a:r>
              <a:rPr dirty="0"/>
              <a:t>Apache Spark (</a:t>
            </a:r>
            <a:r>
              <a:rPr dirty="0" err="1"/>
              <a:t>PySpark</a:t>
            </a:r>
            <a:r>
              <a:rPr dirty="0"/>
              <a:t>) — large-scale processing and aggregation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</TotalTime>
  <Words>449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</vt:lpstr>
      <vt:lpstr>Electric Vehicle Population Data Analytics</vt:lpstr>
      <vt:lpstr>Dataset Overview</vt:lpstr>
      <vt:lpstr>Key Columns Analyzed</vt:lpstr>
      <vt:lpstr>EV Population Trend by Model Year</vt:lpstr>
      <vt:lpstr>BEV vs. PHEV Distribution</vt:lpstr>
      <vt:lpstr>Top 10 EV Manufacturers</vt:lpstr>
      <vt:lpstr>Top 15 Counties by EV Count</vt:lpstr>
      <vt:lpstr>Electric Range by EV Type</vt:lpstr>
      <vt:lpstr>Technologies Used for Analysis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akshay</dc:creator>
  <cp:keywords/>
  <dc:description>generated using python-pptx</dc:description>
  <cp:lastModifiedBy>akshay sakinam</cp:lastModifiedBy>
  <cp:revision>6</cp:revision>
  <dcterms:created xsi:type="dcterms:W3CDTF">2013-01-27T09:14:16Z</dcterms:created>
  <dcterms:modified xsi:type="dcterms:W3CDTF">2025-09-24T04:12:41Z</dcterms:modified>
  <cp:category/>
</cp:coreProperties>
</file>