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5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2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6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9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5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1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3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5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7E48-1939-4456-8C15-6FBACEE4A5C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E4D7-106C-4C2F-8B4F-B2F17DFA4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6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6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2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</cp:lastModifiedBy>
  <cp:revision>2</cp:revision>
  <dcterms:created xsi:type="dcterms:W3CDTF">2024-04-01T14:37:05Z</dcterms:created>
  <dcterms:modified xsi:type="dcterms:W3CDTF">2024-04-16T14:03:43Z</dcterms:modified>
</cp:coreProperties>
</file>