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96" r:id="rId3"/>
    <p:sldId id="288" r:id="rId4"/>
    <p:sldId id="268" r:id="rId5"/>
    <p:sldId id="289" r:id="rId6"/>
    <p:sldId id="269" r:id="rId7"/>
    <p:sldId id="291" r:id="rId8"/>
    <p:sldId id="293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PROCESS FLOW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332429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3776" y="1905000"/>
            <a:ext cx="426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1233646" y="6186646"/>
            <a:ext cx="73152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00200" y="6553200"/>
            <a:ext cx="2590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715294" y="4076700"/>
            <a:ext cx="49522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16002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181600" y="1752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faces should be 2D-frontal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training images must be 10.</a:t>
            </a:r>
          </a:p>
          <a:p>
            <a:pPr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PRE-REQUEST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dmin\Desktop\phase-2\New folder\0000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971800"/>
            <a:ext cx="4907491" cy="3680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Faces should be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to affine transformation.</a:t>
            </a:r>
          </a:p>
          <a:p>
            <a:pPr marL="0" indent="0">
              <a:buNone/>
            </a:pP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             Face detection	   Face cropping</a:t>
            </a:r>
          </a:p>
          <a:p>
            <a:pPr marL="0" indent="0">
              <a:buNone/>
            </a:pP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		     (CLM)                                                     </a:t>
            </a:r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PRE-TRAINING 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09800" y="3124200"/>
            <a:ext cx="838200" cy="152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257800" y="3124200"/>
            <a:ext cx="838200" cy="152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1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26168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267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863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EXPERIMENTAL SCENARIO 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8760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14400"/>
                <a:gridCol w="3200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No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PARAMETER 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VALUES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Dataset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FRGC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RT-US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Grayscale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Grayscale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Images for Training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 labels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Images for Validations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 for training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Resolution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 x 96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 x 96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Pre-processing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NILL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NILL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LIBRARIES INVOLVED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DLIB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CUDA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TORCH 7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THEANO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CAFFE 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TOOLS AND LANGUAGE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2.7.4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evaluated two parameters,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--- True Acceptance Ratio (TAR) 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--- True Rejection Ratio (TRR)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 is the statistic measure of system verifies a true person of identity claims.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TRR is the measure of percentage of times the system correctly rejects the false claiming of a person.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EVALUATION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 l="4035" t="1277"/>
          <a:stretch>
            <a:fillRect/>
          </a:stretch>
        </p:blipFill>
        <p:spPr bwMode="auto">
          <a:xfrm>
            <a:off x="1371600" y="1752599"/>
            <a:ext cx="6553200" cy="468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Admin\Desktop\hubino\outputs\face_res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905000"/>
            <a:ext cx="4019550" cy="41148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345" t="11465" r="60850" b="57240"/>
          <a:stretch>
            <a:fillRect/>
          </a:stretch>
        </p:blipFill>
        <p:spPr bwMode="auto">
          <a:xfrm>
            <a:off x="304800" y="1828800"/>
            <a:ext cx="39646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168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EXPERIMENTAL SCENARIO  </vt:lpstr>
      <vt:lpstr>LIBRARIES INVOLVED </vt:lpstr>
      <vt:lpstr>TOOLS AND LANGUAGE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VERIFICATION USING DEEP CONVOLUTIONAL  NETWORKS  WITH  DIGITS  </dc:title>
  <dc:creator>sharma</dc:creator>
  <cp:lastModifiedBy>Sharma S</cp:lastModifiedBy>
  <cp:revision>130</cp:revision>
  <dcterms:created xsi:type="dcterms:W3CDTF">2006-08-16T00:00:00Z</dcterms:created>
  <dcterms:modified xsi:type="dcterms:W3CDTF">2018-03-23T10:42:51Z</dcterms:modified>
</cp:coreProperties>
</file>