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74" r:id="rId8"/>
    <p:sldId id="276" r:id="rId9"/>
    <p:sldId id="275" r:id="rId10"/>
    <p:sldId id="277" r:id="rId11"/>
    <p:sldId id="279" r:id="rId12"/>
    <p:sldId id="280" r:id="rId13"/>
    <p:sldId id="265" r:id="rId14"/>
    <p:sldId id="287" r:id="rId15"/>
    <p:sldId id="296" r:id="rId16"/>
    <p:sldId id="290" r:id="rId17"/>
    <p:sldId id="288" r:id="rId18"/>
    <p:sldId id="272" r:id="rId19"/>
    <p:sldId id="268" r:id="rId20"/>
    <p:sldId id="289" r:id="rId21"/>
    <p:sldId id="269" r:id="rId22"/>
    <p:sldId id="291" r:id="rId23"/>
    <p:sldId id="292" r:id="rId24"/>
    <p:sldId id="293" r:id="rId25"/>
    <p:sldId id="294" r:id="rId26"/>
    <p:sldId id="295" r:id="rId27"/>
    <p:sldId id="281" r:id="rId28"/>
    <p:sldId id="271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51648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REAL TIME </a:t>
            </a:r>
            <a:b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FACE AUTHENTICATION </a:t>
            </a:r>
            <a:b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</a:t>
            </a:r>
            <a:b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spc="50" dirty="0" smtClean="0">
                <a:ln w="11430">
                  <a:solidFill>
                    <a:schemeClr val="tx1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DEEP NEURAL NETWORK   </a:t>
            </a:r>
            <a:endParaRPr lang="en-US" sz="4000" spc="50" dirty="0">
              <a:ln w="11430">
                <a:solidFill>
                  <a:schemeClr val="tx1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8382000" cy="2819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External Guide:         Internal Guide:      Presented By,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Karthikeyan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 S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K.Vasanthamani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S.Sharma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Technical Lead,               Assistant professor     14ML07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CV-developer team,                        Department of ECE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Hubino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PSG college of technology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shared weights and bias are often said to define a kernel or filter. 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7" y="2838450"/>
            <a:ext cx="6334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u="sng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Pooling Layer: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pooling layers is to simplify the information in the output from the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layer.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pooling layer takes each feature map output from the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layer and prepares a condensed feature map.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common pooling method is </a:t>
            </a:r>
            <a:r>
              <a:rPr lang="en-US" i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max-pooling,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 pooling unit simply outputs the maximum activation in the 2 x 2 input region.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intuition is that once a feature has been found, its exact location isn't as important as its rough location relative to other features.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8418" y="2057400"/>
            <a:ext cx="670119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Pictures\tikz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395" y="2667000"/>
            <a:ext cx="7325405" cy="2819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COMPLETE CNN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571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image 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715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Hidden layer or feature map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571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Pooling layer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57150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layer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PROCESS FLOW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332429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3776" y="1905000"/>
            <a:ext cx="426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1233646" y="6186646"/>
            <a:ext cx="73152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00200" y="6553200"/>
            <a:ext cx="2590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715294" y="4076700"/>
            <a:ext cx="49522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16002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181600" y="1752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faces should be 2D-frontal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training images must be 10.</a:t>
            </a:r>
          </a:p>
          <a:p>
            <a:pPr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PRE-REQUEST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Admin\Desktop\phase-2\New folder\0000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0"/>
            <a:ext cx="4907491" cy="3680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Local Model (CLM) is a method for locating sets of constrained statistical feature points on a digital image.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CLM constructing point distribution model (PDM) on the images and uses posteriori probability (MAP) for the face model parameters to linearization of the shape model.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Sampling of a small region from the input image around the face, projecting it into a reference frame. 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For each point, generate a response by giving a loss value for each pixel. 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Searching for optimized loss function by the combination of points which manipulating the shape model parameters.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CLM ALIGNMENT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Faces should be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to affine transformation.</a:t>
            </a:r>
          </a:p>
          <a:p>
            <a:pPr marL="0" indent="0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            Face detection	   Face cropping</a:t>
            </a:r>
          </a:p>
          <a:p>
            <a:pPr marL="0" indent="0">
              <a:buNone/>
            </a:pPr>
            <a:r>
              <a:rPr 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		     (CLM)                                                     </a:t>
            </a:r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PRE-TRAINING 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09800" y="3124200"/>
            <a:ext cx="838200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57800" y="3124200"/>
            <a:ext cx="838200" cy="152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1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261687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267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863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DATA SETS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Grand Challenge (FRGC)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Hubino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 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EXPERIMENTAL SCENARIO 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8760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14400"/>
                <a:gridCol w="3200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No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PARAMETER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VALUES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Dataset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FRGC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RT-US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Grayscale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Grayscale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Images for Training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 labels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Images for Validations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 for training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Resolution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 x 96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 x 96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Pre-processing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NILL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NILL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recognition is the most popular and recent technique for authentications.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recognition is depends on two things. They are face detection and face identification 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detection is used for identifying whether  the detected object is face or not.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identification is used for authenticating the known faces and ignoring the unknown faces.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FACENet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Deepface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the recent face recognition technologies.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/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 </a:t>
            </a:r>
            <a:endParaRPr kumimoji="0" lang="en-US" sz="4000" b="1" i="0" u="none" strike="noStrike" kern="1200" cap="none" spc="0" normalizeH="0" baseline="0" noProof="0" dirty="0">
              <a:ln/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LIBRARIES INVOLVED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DLIB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CUDA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TORCH 7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THEANO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CAFFE 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TOOLS AND LANGUAGE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2.7.4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evaluated two parameters,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--- True Acceptance Ratio (TAR) 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--- True Rejection Ratio (TRR)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 is the statistic measure of system verifies a true person of identity claims.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TRR is the measure of percentage of times the system correctly rejects the false claiming of a person.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EVALUATION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is used to train the set of 10 images for each label and the query image with the identity label is validated against the labels.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similarity confidence score of two images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is optimum value chosen in such a way that false acceptance rate is minimized.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face verification system taken 20 epochs for converging the learning rate and the training losses are reduced to 0 before 5th epoch itself.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 l="4035" t="1277"/>
          <a:stretch>
            <a:fillRect/>
          </a:stretch>
        </p:blipFill>
        <p:spPr bwMode="auto">
          <a:xfrm>
            <a:off x="1371600" y="1752599"/>
            <a:ext cx="6553200" cy="468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Admin\Desktop\hubino\outputs\face_res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905000"/>
            <a:ext cx="4019550" cy="41148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345" t="11465" r="60850" b="57240"/>
          <a:stretch>
            <a:fillRect/>
          </a:stretch>
        </p:blipFill>
        <p:spPr bwMode="auto">
          <a:xfrm>
            <a:off x="304800" y="1828800"/>
            <a:ext cx="39646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proposed the new methodology for face authentication for higher and accurate acceptance rate of 91.5%.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with Constrained Local Model for both 2D and 3D digital face verification and implemented using computer vision technology in C++ language.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components of this work would be the advantage of more efficient training with 10 images for each label. </a:t>
            </a: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1]. Florian </a:t>
            </a:r>
            <a:r>
              <a:rPr lang="en-US" sz="2500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Schroff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Dmitry </a:t>
            </a:r>
            <a:r>
              <a:rPr lang="en-US" sz="2500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Kalenichenko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James </a:t>
            </a:r>
            <a:r>
              <a:rPr lang="en-US" sz="2500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Philbin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500" i="1" dirty="0" err="1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US" sz="2500" i="1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Unified Embedding for Face Recognition and Clustering</a:t>
            </a: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CVPR, June 2015,pg no:815-823.</a:t>
            </a:r>
          </a:p>
          <a:p>
            <a:pPr marL="0" indent="0" algn="just">
              <a:buNone/>
            </a:pP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2]. </a:t>
            </a:r>
            <a:r>
              <a:rPr lang="en-US" sz="2500" dirty="0" err="1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Yaniv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Taigman</a:t>
            </a: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 </a:t>
            </a: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Yang, </a:t>
            </a:r>
            <a:r>
              <a:rPr lang="en-US" sz="2500" dirty="0" err="1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Marc’Aurelio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Ranzato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500" dirty="0" err="1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2500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Closing the Gap to Human-Level Performance in Face Verification</a:t>
            </a:r>
            <a:r>
              <a:rPr lang="en-US" sz="2500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endParaRPr lang="en-US" sz="2500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nde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85" t="14661" b="8773"/>
          <a:stretch>
            <a:fillRect/>
          </a:stretch>
        </p:blipFill>
        <p:spPr bwMode="auto">
          <a:xfrm>
            <a:off x="2957513" y="1371600"/>
            <a:ext cx="3671887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thank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38" y="1290638"/>
            <a:ext cx="4576762" cy="4576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FACE RECOGNITION vs. FACE VERIFICATION 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Recognition (or Identification) involves a one to many comparison of the input image with a template library.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Authentication (also called verification) involves a one to one check that compares an input image with only the image that the user claims to be. 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NEURAL NETWORKS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human brain can be described as a biological neural network—an interconnected web of neurons transmitting elaborate patterns of electrical signals.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Dendrites receive input signals and, based on those inputs, fire an output signal via an axon.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Nature of Code Image"/>
          <p:cNvPicPr>
            <a:picLocks noChangeAspect="1" noChangeArrowheads="1"/>
          </p:cNvPicPr>
          <p:nvPr/>
        </p:nvPicPr>
        <p:blipFill>
          <a:blip r:embed="rId2"/>
          <a:srcRect l="25000" r="15278"/>
          <a:stretch>
            <a:fillRect/>
          </a:stretch>
        </p:blipFill>
        <p:spPr bwMode="auto">
          <a:xfrm>
            <a:off x="2388780" y="3962401"/>
            <a:ext cx="485022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several strategies for learning like supervised, unsupervised and reinforcement.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 like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sigmoid function. 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" descr="C:\Users\Admin\Pictures\nn_schemat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791200" cy="3488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DEEP CONVOLUTIONAL NETWORKS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Neural networks are time consuming and much harder to train the networks.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neural networks, there will be instability because of vanishing or exploding gradient problem.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order to get more accuracy and less time for training a special architecture is used called deep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network (CNN).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CNN uses three basic ideas </a:t>
            </a:r>
            <a:r>
              <a:rPr lang="en-US" i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perceptive region, shared weights 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pooling.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>
              <a:buNone/>
            </a:pPr>
            <a:r>
              <a:rPr lang="en-US" u="sng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Perceptive Region: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input pixels are connect to a layer of hidden neurons. But not connecting to every input pixel to every hidden neuron.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Instead, only a make connections in small, localized regions of the input image.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region in the input image is called the </a:t>
            </a:r>
            <a:r>
              <a:rPr lang="en-US" i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receptive field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the hidden neuron.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sliding the local receptive field across the entire input image.</a:t>
            </a:r>
            <a:endParaRPr lang="en-US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49339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4924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5410200" y="2514600"/>
            <a:ext cx="1066800" cy="152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10200" y="5029200"/>
            <a:ext cx="1066800" cy="152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22492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Stride connected to 1</a:t>
            </a:r>
            <a:r>
              <a:rPr lang="en-US" baseline="300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neuron 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4800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Stride connected to 2</a:t>
            </a:r>
            <a:r>
              <a:rPr lang="en-US" baseline="300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neuron </a:t>
            </a:r>
            <a:endParaRPr lang="en-US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CNN Contd..,</a:t>
            </a:r>
            <a:endParaRPr lang="en-US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>
              <a:buNone/>
            </a:pPr>
            <a:r>
              <a:rPr lang="en-US" u="sng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Shared Weights and Biases: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local perception region shares the sigmoid function,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means that all the neurons in the first hidden layer detect exactly the same feature.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abstract terms, </a:t>
            </a:r>
            <a:r>
              <a:rPr lang="en-US" dirty="0" err="1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networks are well adapted to the translation invariance of images</a:t>
            </a:r>
          </a:p>
          <a:p>
            <a:pPr algn="just">
              <a:buNone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“move a picture of a cat a little ways, and it's still an image of a cat”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map from the input layer to the hidden layer a </a:t>
            </a:r>
            <a:r>
              <a:rPr lang="en-US" i="1" dirty="0" smtClean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 map.</a:t>
            </a:r>
            <a:endParaRPr lang="en-US" i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1080</Words>
  <Application>Microsoft Office PowerPoint</Application>
  <PresentationFormat>On-screen Show (4:3)</PresentationFormat>
  <Paragraphs>157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 REAL TIME  FACE AUTHENTICATION  USING  DEEP NEURAL NETWORK   </vt:lpstr>
      <vt:lpstr>Slide 2</vt:lpstr>
      <vt:lpstr>FACE RECOGNITION vs. FACE VERIFICATION </vt:lpstr>
      <vt:lpstr>NEURAL NETWORKS</vt:lpstr>
      <vt:lpstr>Slide 5</vt:lpstr>
      <vt:lpstr>DEEP CONVOLUTIONAL NETWORKS</vt:lpstr>
      <vt:lpstr>CNN Contd..,</vt:lpstr>
      <vt:lpstr>CNN Contd..,</vt:lpstr>
      <vt:lpstr>CNN Contd..,</vt:lpstr>
      <vt:lpstr>CNN Contd..,</vt:lpstr>
      <vt:lpstr>CNN Contd..,</vt:lpstr>
      <vt:lpstr>CNN Contd..,</vt:lpstr>
      <vt:lpstr>COMPLETE CNN</vt:lpstr>
      <vt:lpstr>Slide 14</vt:lpstr>
      <vt:lpstr>Slide 15</vt:lpstr>
      <vt:lpstr>Slide 16</vt:lpstr>
      <vt:lpstr>Slide 17</vt:lpstr>
      <vt:lpstr>DATA SETS</vt:lpstr>
      <vt:lpstr>EXPERIMENTAL SCENARIO  </vt:lpstr>
      <vt:lpstr>LIBRARIES INVOLVED </vt:lpstr>
      <vt:lpstr>TOOLS AND LANGUAGE</vt:lpstr>
      <vt:lpstr>Slide 22</vt:lpstr>
      <vt:lpstr>Slide 23</vt:lpstr>
      <vt:lpstr>Slide 24</vt:lpstr>
      <vt:lpstr>Slide 25</vt:lpstr>
      <vt:lpstr>Slide 26</vt:lpstr>
      <vt:lpstr>REFERENCE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VERIFICATION USING DEEP CONVOLUTIONAL  NETWORKS  WITH  DIGITS  </dc:title>
  <dc:creator>sharma</dc:creator>
  <cp:lastModifiedBy>Admin</cp:lastModifiedBy>
  <cp:revision>129</cp:revision>
  <dcterms:created xsi:type="dcterms:W3CDTF">2006-08-16T00:00:00Z</dcterms:created>
  <dcterms:modified xsi:type="dcterms:W3CDTF">2016-04-21T17:14:21Z</dcterms:modified>
</cp:coreProperties>
</file>