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neuralnetworksanddeeplearning.com/images/tikz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5037"/>
            <a:ext cx="5867400" cy="6414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000/0*0ETid8yQzpp-Wik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219200"/>
            <a:ext cx="8906489" cy="4114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-ap-south-1.amazonaws.com/av-blog-media/wp-content/uploads/2017/12/10131302/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0354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neuralnetworksanddeeplearning.com/images/tikz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402325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95400" y="228600"/>
            <a:ext cx="6477000" cy="5867400"/>
            <a:chOff x="1066800" y="381000"/>
            <a:chExt cx="4781550" cy="5200651"/>
          </a:xfrm>
        </p:grpSpPr>
        <p:pic>
          <p:nvPicPr>
            <p:cNvPr id="3074" name="Picture 2" descr="http://neuralnetworksanddeeplearning.com/images/tikz44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381000"/>
              <a:ext cx="4781550" cy="2457451"/>
            </a:xfrm>
            <a:prstGeom prst="rect">
              <a:avLst/>
            </a:prstGeom>
            <a:noFill/>
          </p:spPr>
        </p:pic>
        <p:pic>
          <p:nvPicPr>
            <p:cNvPr id="3076" name="Picture 4" descr="http://neuralnetworksanddeeplearning.com/images/tikz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3124200"/>
              <a:ext cx="4781550" cy="24574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uralnetworksanddeeplearning.com/images/net_full_layer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uralnetworksanddeeplearning.com/images/tikz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63" y="990600"/>
            <a:ext cx="8543437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neuralnetworksanddeeplearning.com/images/tikz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990600"/>
            <a:ext cx="8777929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neuralnetworksanddeeplearning.com/images/tikz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582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000/0*mRHhGAbsKaJPbT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70" y="794399"/>
            <a:ext cx="9067800" cy="50054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cdn-images-1.medium.com/max/1000/0*YNLOjW7YVJarwMD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34348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Sharma S</dc:creator>
  <cp:lastModifiedBy>Sharma S</cp:lastModifiedBy>
  <cp:revision>11</cp:revision>
  <dcterms:created xsi:type="dcterms:W3CDTF">2006-08-16T00:00:00Z</dcterms:created>
  <dcterms:modified xsi:type="dcterms:W3CDTF">2018-04-07T03:38:53Z</dcterms:modified>
</cp:coreProperties>
</file>