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8" r:id="rId10"/>
    <p:sldId id="280" r:id="rId11"/>
    <p:sldId id="265" r:id="rId12"/>
    <p:sldId id="286" r:id="rId13"/>
    <p:sldId id="268" r:id="rId14"/>
    <p:sldId id="282" r:id="rId15"/>
    <p:sldId id="275" r:id="rId16"/>
    <p:sldId id="283" r:id="rId17"/>
    <p:sldId id="287" r:id="rId18"/>
    <p:sldId id="288" r:id="rId19"/>
    <p:sldId id="289" r:id="rId20"/>
    <p:sldId id="290" r:id="rId21"/>
    <p:sldId id="291" r:id="rId22"/>
    <p:sldId id="292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80F3A-94B2-40F7-9444-D32FF29E6A25}" v="72" dt="2023-03-03T11:39:12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REDDY" userId="2a7004f7103ac8ef" providerId="LiveId" clId="{58980F3A-94B2-40F7-9444-D32FF29E6A25}"/>
    <pc:docChg chg="custSel addSld delSld modSld sldOrd">
      <pc:chgData name="ANIL REDDY" userId="2a7004f7103ac8ef" providerId="LiveId" clId="{58980F3A-94B2-40F7-9444-D32FF29E6A25}" dt="2023-03-03T11:41:13.835" v="720" actId="21"/>
      <pc:docMkLst>
        <pc:docMk/>
      </pc:docMkLst>
      <pc:sldChg chg="modSp mod">
        <pc:chgData name="ANIL REDDY" userId="2a7004f7103ac8ef" providerId="LiveId" clId="{58980F3A-94B2-40F7-9444-D32FF29E6A25}" dt="2023-03-03T09:43:59.008" v="386" actId="14100"/>
        <pc:sldMkLst>
          <pc:docMk/>
          <pc:sldMk cId="2519046746" sldId="264"/>
        </pc:sldMkLst>
        <pc:picChg chg="mod">
          <ac:chgData name="ANIL REDDY" userId="2a7004f7103ac8ef" providerId="LiveId" clId="{58980F3A-94B2-40F7-9444-D32FF29E6A25}" dt="2023-03-03T09:43:59.008" v="386" actId="14100"/>
          <ac:picMkLst>
            <pc:docMk/>
            <pc:sldMk cId="2519046746" sldId="264"/>
            <ac:picMk id="4" creationId="{00000000-0000-0000-0000-000000000000}"/>
          </ac:picMkLst>
        </pc:picChg>
        <pc:picChg chg="mod">
          <ac:chgData name="ANIL REDDY" userId="2a7004f7103ac8ef" providerId="LiveId" clId="{58980F3A-94B2-40F7-9444-D32FF29E6A25}" dt="2023-03-03T09:43:45.218" v="382" actId="14100"/>
          <ac:picMkLst>
            <pc:docMk/>
            <pc:sldMk cId="2519046746" sldId="264"/>
            <ac:picMk id="5" creationId="{00000000-0000-0000-0000-000000000000}"/>
          </ac:picMkLst>
        </pc:picChg>
      </pc:sldChg>
      <pc:sldChg chg="addSp modSp mod ord">
        <pc:chgData name="ANIL REDDY" userId="2a7004f7103ac8ef" providerId="LiveId" clId="{58980F3A-94B2-40F7-9444-D32FF29E6A25}" dt="2023-03-03T11:26:29.442" v="584" actId="14100"/>
        <pc:sldMkLst>
          <pc:docMk/>
          <pc:sldMk cId="4087411781" sldId="265"/>
        </pc:sldMkLst>
        <pc:picChg chg="add mod">
          <ac:chgData name="ANIL REDDY" userId="2a7004f7103ac8ef" providerId="LiveId" clId="{58980F3A-94B2-40F7-9444-D32FF29E6A25}" dt="2023-03-03T11:26:29.442" v="584" actId="14100"/>
          <ac:picMkLst>
            <pc:docMk/>
            <pc:sldMk cId="4087411781" sldId="265"/>
            <ac:picMk id="3" creationId="{D979F4F4-9203-75F2-7BD5-F8A59A352F12}"/>
          </ac:picMkLst>
        </pc:picChg>
        <pc:picChg chg="mod">
          <ac:chgData name="ANIL REDDY" userId="2a7004f7103ac8ef" providerId="LiveId" clId="{58980F3A-94B2-40F7-9444-D32FF29E6A25}" dt="2023-03-03T11:26:19.146" v="580" actId="1076"/>
          <ac:picMkLst>
            <pc:docMk/>
            <pc:sldMk cId="4087411781" sldId="265"/>
            <ac:picMk id="4" creationId="{00000000-0000-0000-0000-000000000000}"/>
          </ac:picMkLst>
        </pc:picChg>
      </pc:sldChg>
      <pc:sldChg chg="modSp del mod ord">
        <pc:chgData name="ANIL REDDY" userId="2a7004f7103ac8ef" providerId="LiveId" clId="{58980F3A-94B2-40F7-9444-D32FF29E6A25}" dt="2023-03-03T09:52:25.139" v="401" actId="2696"/>
        <pc:sldMkLst>
          <pc:docMk/>
          <pc:sldMk cId="2268298794" sldId="266"/>
        </pc:sldMkLst>
        <pc:picChg chg="mod">
          <ac:chgData name="ANIL REDDY" userId="2a7004f7103ac8ef" providerId="LiveId" clId="{58980F3A-94B2-40F7-9444-D32FF29E6A25}" dt="2023-03-03T09:51:26.613" v="391" actId="1076"/>
          <ac:picMkLst>
            <pc:docMk/>
            <pc:sldMk cId="2268298794" sldId="266"/>
            <ac:picMk id="5" creationId="{00000000-0000-0000-0000-000000000000}"/>
          </ac:picMkLst>
        </pc:picChg>
      </pc:sldChg>
      <pc:sldChg chg="addSp delSp modSp del mod">
        <pc:chgData name="ANIL REDDY" userId="2a7004f7103ac8ef" providerId="LiveId" clId="{58980F3A-94B2-40F7-9444-D32FF29E6A25}" dt="2023-03-03T11:15:49.138" v="516" actId="2696"/>
        <pc:sldMkLst>
          <pc:docMk/>
          <pc:sldMk cId="1288353139" sldId="267"/>
        </pc:sldMkLst>
        <pc:spChg chg="mod">
          <ac:chgData name="ANIL REDDY" userId="2a7004f7103ac8ef" providerId="LiveId" clId="{58980F3A-94B2-40F7-9444-D32FF29E6A25}" dt="2023-03-03T10:39:38.195" v="412" actId="20577"/>
          <ac:spMkLst>
            <pc:docMk/>
            <pc:sldMk cId="1288353139" sldId="267"/>
            <ac:spMk id="2" creationId="{00000000-0000-0000-0000-000000000000}"/>
          </ac:spMkLst>
        </pc:spChg>
        <pc:spChg chg="add mod">
          <ac:chgData name="ANIL REDDY" userId="2a7004f7103ac8ef" providerId="LiveId" clId="{58980F3A-94B2-40F7-9444-D32FF29E6A25}" dt="2023-03-03T11:15:37.106" v="515" actId="21"/>
          <ac:spMkLst>
            <pc:docMk/>
            <pc:sldMk cId="1288353139" sldId="267"/>
            <ac:spMk id="6" creationId="{C3361140-35A5-9899-39DF-8129906DF2E8}"/>
          </ac:spMkLst>
        </pc:spChg>
        <pc:picChg chg="del">
          <ac:chgData name="ANIL REDDY" userId="2a7004f7103ac8ef" providerId="LiveId" clId="{58980F3A-94B2-40F7-9444-D32FF29E6A25}" dt="2023-03-03T11:15:37.106" v="515" actId="21"/>
          <ac:picMkLst>
            <pc:docMk/>
            <pc:sldMk cId="1288353139" sldId="267"/>
            <ac:picMk id="5" creationId="{00000000-0000-0000-0000-000000000000}"/>
          </ac:picMkLst>
        </pc:picChg>
      </pc:sldChg>
      <pc:sldChg chg="addSp delSp modSp mod">
        <pc:chgData name="ANIL REDDY" userId="2a7004f7103ac8ef" providerId="LiveId" clId="{58980F3A-94B2-40F7-9444-D32FF29E6A25}" dt="2023-03-03T11:30:28.893" v="624" actId="1076"/>
        <pc:sldMkLst>
          <pc:docMk/>
          <pc:sldMk cId="727733360" sldId="268"/>
        </pc:sldMkLst>
        <pc:spChg chg="mod">
          <ac:chgData name="ANIL REDDY" userId="2a7004f7103ac8ef" providerId="LiveId" clId="{58980F3A-94B2-40F7-9444-D32FF29E6A25}" dt="2023-03-03T11:09:06.287" v="512" actId="20577"/>
          <ac:spMkLst>
            <pc:docMk/>
            <pc:sldMk cId="727733360" sldId="268"/>
            <ac:spMk id="2" creationId="{00000000-0000-0000-0000-000000000000}"/>
          </ac:spMkLst>
        </pc:spChg>
        <pc:spChg chg="add del mod">
          <ac:chgData name="ANIL REDDY" userId="2a7004f7103ac8ef" providerId="LiveId" clId="{58980F3A-94B2-40F7-9444-D32FF29E6A25}" dt="2023-03-03T11:29:57.466" v="613" actId="931"/>
          <ac:spMkLst>
            <pc:docMk/>
            <pc:sldMk cId="727733360" sldId="268"/>
            <ac:spMk id="5" creationId="{B6E6E176-919F-A6BD-D9A8-2FB9041C419F}"/>
          </ac:spMkLst>
        </pc:spChg>
        <pc:picChg chg="del mod">
          <ac:chgData name="ANIL REDDY" userId="2a7004f7103ac8ef" providerId="LiveId" clId="{58980F3A-94B2-40F7-9444-D32FF29E6A25}" dt="2023-03-03T11:28:44.654" v="612" actId="21"/>
          <ac:picMkLst>
            <pc:docMk/>
            <pc:sldMk cId="727733360" sldId="268"/>
            <ac:picMk id="4" creationId="{00000000-0000-0000-0000-000000000000}"/>
          </ac:picMkLst>
        </pc:picChg>
        <pc:picChg chg="add mod">
          <ac:chgData name="ANIL REDDY" userId="2a7004f7103ac8ef" providerId="LiveId" clId="{58980F3A-94B2-40F7-9444-D32FF29E6A25}" dt="2023-03-03T11:30:28.893" v="624" actId="1076"/>
          <ac:picMkLst>
            <pc:docMk/>
            <pc:sldMk cId="727733360" sldId="268"/>
            <ac:picMk id="7" creationId="{C56395F0-7070-A3F6-0E57-82A2229F4A35}"/>
          </ac:picMkLst>
        </pc:picChg>
      </pc:sldChg>
      <pc:sldChg chg="del">
        <pc:chgData name="ANIL REDDY" userId="2a7004f7103ac8ef" providerId="LiveId" clId="{58980F3A-94B2-40F7-9444-D32FF29E6A25}" dt="2023-03-03T10:58:32.711" v="456" actId="2696"/>
        <pc:sldMkLst>
          <pc:docMk/>
          <pc:sldMk cId="1998139447" sldId="269"/>
        </pc:sldMkLst>
      </pc:sldChg>
      <pc:sldChg chg="del">
        <pc:chgData name="ANIL REDDY" userId="2a7004f7103ac8ef" providerId="LiveId" clId="{58980F3A-94B2-40F7-9444-D32FF29E6A25}" dt="2023-03-03T10:58:07.597" v="453" actId="2696"/>
        <pc:sldMkLst>
          <pc:docMk/>
          <pc:sldMk cId="1398886290" sldId="270"/>
        </pc:sldMkLst>
      </pc:sldChg>
      <pc:sldChg chg="del">
        <pc:chgData name="ANIL REDDY" userId="2a7004f7103ac8ef" providerId="LiveId" clId="{58980F3A-94B2-40F7-9444-D32FF29E6A25}" dt="2023-03-03T10:58:16.763" v="454" actId="2696"/>
        <pc:sldMkLst>
          <pc:docMk/>
          <pc:sldMk cId="1860928454" sldId="271"/>
        </pc:sldMkLst>
      </pc:sldChg>
      <pc:sldChg chg="del">
        <pc:chgData name="ANIL REDDY" userId="2a7004f7103ac8ef" providerId="LiveId" clId="{58980F3A-94B2-40F7-9444-D32FF29E6A25}" dt="2023-03-03T10:58:29.164" v="455" actId="2696"/>
        <pc:sldMkLst>
          <pc:docMk/>
          <pc:sldMk cId="1495961402" sldId="272"/>
        </pc:sldMkLst>
      </pc:sldChg>
      <pc:sldChg chg="addSp delSp modSp del mod">
        <pc:chgData name="ANIL REDDY" userId="2a7004f7103ac8ef" providerId="LiveId" clId="{58980F3A-94B2-40F7-9444-D32FF29E6A25}" dt="2023-03-03T11:00:54.661" v="468" actId="2696"/>
        <pc:sldMkLst>
          <pc:docMk/>
          <pc:sldMk cId="1522251597" sldId="273"/>
        </pc:sldMkLst>
        <pc:spChg chg="add mod">
          <ac:chgData name="ANIL REDDY" userId="2a7004f7103ac8ef" providerId="LiveId" clId="{58980F3A-94B2-40F7-9444-D32FF29E6A25}" dt="2023-03-03T11:00:49.802" v="467" actId="21"/>
          <ac:spMkLst>
            <pc:docMk/>
            <pc:sldMk cId="1522251597" sldId="273"/>
            <ac:spMk id="5" creationId="{94634BC0-183D-E425-73A7-D916EB4E95BF}"/>
          </ac:spMkLst>
        </pc:spChg>
        <pc:picChg chg="del">
          <ac:chgData name="ANIL REDDY" userId="2a7004f7103ac8ef" providerId="LiveId" clId="{58980F3A-94B2-40F7-9444-D32FF29E6A25}" dt="2023-03-03T11:00:49.802" v="467" actId="21"/>
          <ac:picMkLst>
            <pc:docMk/>
            <pc:sldMk cId="1522251597" sldId="273"/>
            <ac:picMk id="4" creationId="{00000000-0000-0000-0000-000000000000}"/>
          </ac:picMkLst>
        </pc:picChg>
      </pc:sldChg>
      <pc:sldChg chg="addSp delSp modSp del mod">
        <pc:chgData name="ANIL REDDY" userId="2a7004f7103ac8ef" providerId="LiveId" clId="{58980F3A-94B2-40F7-9444-D32FF29E6A25}" dt="2023-03-03T11:01:24.553" v="471" actId="2696"/>
        <pc:sldMkLst>
          <pc:docMk/>
          <pc:sldMk cId="4246454959" sldId="274"/>
        </pc:sldMkLst>
        <pc:spChg chg="add mod">
          <ac:chgData name="ANIL REDDY" userId="2a7004f7103ac8ef" providerId="LiveId" clId="{58980F3A-94B2-40F7-9444-D32FF29E6A25}" dt="2023-03-03T11:01:19.399" v="469" actId="21"/>
          <ac:spMkLst>
            <pc:docMk/>
            <pc:sldMk cId="4246454959" sldId="274"/>
            <ac:spMk id="3" creationId="{D292A6DF-0BFB-B2BC-E48C-A65076411FF3}"/>
          </ac:spMkLst>
        </pc:spChg>
        <pc:spChg chg="add mod">
          <ac:chgData name="ANIL REDDY" userId="2a7004f7103ac8ef" providerId="LiveId" clId="{58980F3A-94B2-40F7-9444-D32FF29E6A25}" dt="2023-03-03T11:01:22.208" v="470" actId="21"/>
          <ac:spMkLst>
            <pc:docMk/>
            <pc:sldMk cId="4246454959" sldId="274"/>
            <ac:spMk id="7" creationId="{52F99A64-BF4A-1FB5-F5AD-9FA9E8D7887E}"/>
          </ac:spMkLst>
        </pc:spChg>
        <pc:picChg chg="del">
          <ac:chgData name="ANIL REDDY" userId="2a7004f7103ac8ef" providerId="LiveId" clId="{58980F3A-94B2-40F7-9444-D32FF29E6A25}" dt="2023-03-03T11:01:19.399" v="469" actId="21"/>
          <ac:picMkLst>
            <pc:docMk/>
            <pc:sldMk cId="4246454959" sldId="274"/>
            <ac:picMk id="5" creationId="{00000000-0000-0000-0000-000000000000}"/>
          </ac:picMkLst>
        </pc:picChg>
        <pc:picChg chg="del">
          <ac:chgData name="ANIL REDDY" userId="2a7004f7103ac8ef" providerId="LiveId" clId="{58980F3A-94B2-40F7-9444-D32FF29E6A25}" dt="2023-03-03T11:01:22.208" v="470" actId="21"/>
          <ac:picMkLst>
            <pc:docMk/>
            <pc:sldMk cId="4246454959" sldId="274"/>
            <ac:picMk id="6" creationId="{00000000-0000-0000-0000-000000000000}"/>
          </ac:picMkLst>
        </pc:picChg>
      </pc:sldChg>
      <pc:sldChg chg="addSp delSp modSp mod">
        <pc:chgData name="ANIL REDDY" userId="2a7004f7103ac8ef" providerId="LiveId" clId="{58980F3A-94B2-40F7-9444-D32FF29E6A25}" dt="2023-03-03T11:34:42.832" v="646" actId="1076"/>
        <pc:sldMkLst>
          <pc:docMk/>
          <pc:sldMk cId="4056699129" sldId="275"/>
        </pc:sldMkLst>
        <pc:spChg chg="mod">
          <ac:chgData name="ANIL REDDY" userId="2a7004f7103ac8ef" providerId="LiveId" clId="{58980F3A-94B2-40F7-9444-D32FF29E6A25}" dt="2023-03-03T11:34:38.875" v="645" actId="14100"/>
          <ac:spMkLst>
            <pc:docMk/>
            <pc:sldMk cId="4056699129" sldId="275"/>
            <ac:spMk id="2" creationId="{00000000-0000-0000-0000-000000000000}"/>
          </ac:spMkLst>
        </pc:spChg>
        <pc:spChg chg="add del mod">
          <ac:chgData name="ANIL REDDY" userId="2a7004f7103ac8ef" providerId="LiveId" clId="{58980F3A-94B2-40F7-9444-D32FF29E6A25}" dt="2023-03-03T11:03:37.889" v="473" actId="931"/>
          <ac:spMkLst>
            <pc:docMk/>
            <pc:sldMk cId="4056699129" sldId="275"/>
            <ac:spMk id="5" creationId="{447D271E-F780-94DD-B576-2D567CC6843B}"/>
          </ac:spMkLst>
        </pc:spChg>
        <pc:spChg chg="add del mod">
          <ac:chgData name="ANIL REDDY" userId="2a7004f7103ac8ef" providerId="LiveId" clId="{58980F3A-94B2-40F7-9444-D32FF29E6A25}" dt="2023-03-03T11:34:13.015" v="637"/>
          <ac:spMkLst>
            <pc:docMk/>
            <pc:sldMk cId="4056699129" sldId="275"/>
            <ac:spMk id="12" creationId="{C3DF7788-223A-9FC3-A1B6-21DA2C4B94B5}"/>
          </ac:spMkLst>
        </pc:spChg>
        <pc:spChg chg="add del mod">
          <ac:chgData name="ANIL REDDY" userId="2a7004f7103ac8ef" providerId="LiveId" clId="{58980F3A-94B2-40F7-9444-D32FF29E6A25}" dt="2023-03-03T11:34:13.015" v="637"/>
          <ac:spMkLst>
            <pc:docMk/>
            <pc:sldMk cId="4056699129" sldId="275"/>
            <ac:spMk id="13" creationId="{B5E57BC6-5547-109E-1FE7-7D43156E3AD6}"/>
          </ac:spMkLst>
        </pc:spChg>
        <pc:spChg chg="add del mod">
          <ac:chgData name="ANIL REDDY" userId="2a7004f7103ac8ef" providerId="LiveId" clId="{58980F3A-94B2-40F7-9444-D32FF29E6A25}" dt="2023-03-03T11:34:16.468" v="638"/>
          <ac:spMkLst>
            <pc:docMk/>
            <pc:sldMk cId="4056699129" sldId="275"/>
            <ac:spMk id="14" creationId="{C9A7E18A-4B60-D20D-913A-A13CD75BFD80}"/>
          </ac:spMkLst>
        </pc:spChg>
        <pc:spChg chg="add del mod">
          <ac:chgData name="ANIL REDDY" userId="2a7004f7103ac8ef" providerId="LiveId" clId="{58980F3A-94B2-40F7-9444-D32FF29E6A25}" dt="2023-03-03T11:34:16.468" v="638"/>
          <ac:spMkLst>
            <pc:docMk/>
            <pc:sldMk cId="4056699129" sldId="275"/>
            <ac:spMk id="15" creationId="{9E36301D-E92E-8CB3-BFC5-ADB69C660CFF}"/>
          </ac:spMkLst>
        </pc:spChg>
        <pc:picChg chg="del mod">
          <ac:chgData name="ANIL REDDY" userId="2a7004f7103ac8ef" providerId="LiveId" clId="{58980F3A-94B2-40F7-9444-D32FF29E6A25}" dt="2023-03-03T11:02:17.678" v="472" actId="21"/>
          <ac:picMkLst>
            <pc:docMk/>
            <pc:sldMk cId="4056699129" sldId="275"/>
            <ac:picMk id="4" creationId="{00000000-0000-0000-0000-000000000000}"/>
          </ac:picMkLst>
        </pc:picChg>
        <pc:picChg chg="add mod">
          <ac:chgData name="ANIL REDDY" userId="2a7004f7103ac8ef" providerId="LiveId" clId="{58980F3A-94B2-40F7-9444-D32FF29E6A25}" dt="2023-03-03T11:34:30.266" v="643" actId="14100"/>
          <ac:picMkLst>
            <pc:docMk/>
            <pc:sldMk cId="4056699129" sldId="275"/>
            <ac:picMk id="7" creationId="{C071ACFE-E962-8596-F458-BE595C529997}"/>
          </ac:picMkLst>
        </pc:picChg>
        <pc:picChg chg="add del mod">
          <ac:chgData name="ANIL REDDY" userId="2a7004f7103ac8ef" providerId="LiveId" clId="{58980F3A-94B2-40F7-9444-D32FF29E6A25}" dt="2023-03-03T11:33:19.170" v="625" actId="21"/>
          <ac:picMkLst>
            <pc:docMk/>
            <pc:sldMk cId="4056699129" sldId="275"/>
            <ac:picMk id="9" creationId="{EB04B5BD-8A6D-CB50-FD0C-AE982C423840}"/>
          </ac:picMkLst>
        </pc:picChg>
        <pc:picChg chg="add mod">
          <ac:chgData name="ANIL REDDY" userId="2a7004f7103ac8ef" providerId="LiveId" clId="{58980F3A-94B2-40F7-9444-D32FF29E6A25}" dt="2023-03-03T11:34:42.832" v="646" actId="1076"/>
          <ac:picMkLst>
            <pc:docMk/>
            <pc:sldMk cId="4056699129" sldId="275"/>
            <ac:picMk id="11" creationId="{E83DCCE1-5906-672D-2D2B-1EF20094D4AD}"/>
          </ac:picMkLst>
        </pc:picChg>
      </pc:sldChg>
      <pc:sldChg chg="addSp delSp modSp del mod">
        <pc:chgData name="ANIL REDDY" userId="2a7004f7103ac8ef" providerId="LiveId" clId="{58980F3A-94B2-40F7-9444-D32FF29E6A25}" dt="2023-03-03T11:07:12.566" v="489" actId="2696"/>
        <pc:sldMkLst>
          <pc:docMk/>
          <pc:sldMk cId="2926496919" sldId="276"/>
        </pc:sldMkLst>
        <pc:spChg chg="add mod">
          <ac:chgData name="ANIL REDDY" userId="2a7004f7103ac8ef" providerId="LiveId" clId="{58980F3A-94B2-40F7-9444-D32FF29E6A25}" dt="2023-03-03T11:07:06.160" v="488" actId="21"/>
          <ac:spMkLst>
            <pc:docMk/>
            <pc:sldMk cId="2926496919" sldId="276"/>
            <ac:spMk id="3" creationId="{A9373501-85CB-C48A-B3FB-C794B567037C}"/>
          </ac:spMkLst>
        </pc:spChg>
        <pc:picChg chg="del">
          <ac:chgData name="ANIL REDDY" userId="2a7004f7103ac8ef" providerId="LiveId" clId="{58980F3A-94B2-40F7-9444-D32FF29E6A25}" dt="2023-03-03T11:07:06.160" v="488" actId="21"/>
          <ac:picMkLst>
            <pc:docMk/>
            <pc:sldMk cId="2926496919" sldId="276"/>
            <ac:picMk id="4" creationId="{00000000-0000-0000-0000-000000000000}"/>
          </ac:picMkLst>
        </pc:picChg>
      </pc:sldChg>
      <pc:sldChg chg="addSp delSp modSp mod ord">
        <pc:chgData name="ANIL REDDY" userId="2a7004f7103ac8ef" providerId="LiveId" clId="{58980F3A-94B2-40F7-9444-D32FF29E6A25}" dt="2023-03-03T11:41:13.835" v="720" actId="21"/>
        <pc:sldMkLst>
          <pc:docMk/>
          <pc:sldMk cId="3715818698" sldId="277"/>
        </pc:sldMkLst>
        <pc:spChg chg="mod">
          <ac:chgData name="ANIL REDDY" userId="2a7004f7103ac8ef" providerId="LiveId" clId="{58980F3A-94B2-40F7-9444-D32FF29E6A25}" dt="2023-03-03T11:40:33.784" v="715" actId="14100"/>
          <ac:spMkLst>
            <pc:docMk/>
            <pc:sldMk cId="3715818698" sldId="277"/>
            <ac:spMk id="2" creationId="{00000000-0000-0000-0000-000000000000}"/>
          </ac:spMkLst>
        </pc:spChg>
        <pc:spChg chg="add del mod">
          <ac:chgData name="ANIL REDDY" userId="2a7004f7103ac8ef" providerId="LiveId" clId="{58980F3A-94B2-40F7-9444-D32FF29E6A25}" dt="2023-03-03T11:41:13.835" v="720" actId="21"/>
          <ac:spMkLst>
            <pc:docMk/>
            <pc:sldMk cId="3715818698" sldId="277"/>
            <ac:spMk id="4" creationId="{F2FAEC75-D0E8-046F-AD92-BDF71B0EFD97}"/>
          </ac:spMkLst>
        </pc:spChg>
      </pc:sldChg>
      <pc:sldChg chg="addSp delSp modSp new del mod">
        <pc:chgData name="ANIL REDDY" userId="2a7004f7103ac8ef" providerId="LiveId" clId="{58980F3A-94B2-40F7-9444-D32FF29E6A25}" dt="2023-03-03T09:26:19.443" v="147" actId="2696"/>
        <pc:sldMkLst>
          <pc:docMk/>
          <pc:sldMk cId="185244484" sldId="278"/>
        </pc:sldMkLst>
        <pc:spChg chg="mod">
          <ac:chgData name="ANIL REDDY" userId="2a7004f7103ac8ef" providerId="LiveId" clId="{58980F3A-94B2-40F7-9444-D32FF29E6A25}" dt="2023-03-03T09:23:30.141" v="102" actId="20577"/>
          <ac:spMkLst>
            <pc:docMk/>
            <pc:sldMk cId="185244484" sldId="278"/>
            <ac:spMk id="2" creationId="{6A941F6B-1405-BD14-2AA5-E8ABEF6D5650}"/>
          </ac:spMkLst>
        </pc:spChg>
        <pc:spChg chg="mod">
          <ac:chgData name="ANIL REDDY" userId="2a7004f7103ac8ef" providerId="LiveId" clId="{58980F3A-94B2-40F7-9444-D32FF29E6A25}" dt="2023-03-03T09:24:11.259" v="135" actId="20577"/>
          <ac:spMkLst>
            <pc:docMk/>
            <pc:sldMk cId="185244484" sldId="278"/>
            <ac:spMk id="3" creationId="{944DB14E-1B38-3489-EB20-CE00033F8733}"/>
          </ac:spMkLst>
        </pc:spChg>
        <pc:spChg chg="del">
          <ac:chgData name="ANIL REDDY" userId="2a7004f7103ac8ef" providerId="LiveId" clId="{58980F3A-94B2-40F7-9444-D32FF29E6A25}" dt="2023-03-03T09:25:20.135" v="136" actId="931"/>
          <ac:spMkLst>
            <pc:docMk/>
            <pc:sldMk cId="185244484" sldId="278"/>
            <ac:spMk id="4" creationId="{12250020-D3C0-4FF9-9F1F-5B275CD03072}"/>
          </ac:spMkLst>
        </pc:spChg>
        <pc:spChg chg="mod">
          <ac:chgData name="ANIL REDDY" userId="2a7004f7103ac8ef" providerId="LiveId" clId="{58980F3A-94B2-40F7-9444-D32FF29E6A25}" dt="2023-03-03T09:23:52.862" v="107" actId="14100"/>
          <ac:spMkLst>
            <pc:docMk/>
            <pc:sldMk cId="185244484" sldId="278"/>
            <ac:spMk id="5" creationId="{CA326DEE-8E00-623F-2028-7C64FFE668A0}"/>
          </ac:spMkLst>
        </pc:spChg>
        <pc:spChg chg="mod">
          <ac:chgData name="ANIL REDDY" userId="2a7004f7103ac8ef" providerId="LiveId" clId="{58980F3A-94B2-40F7-9444-D32FF29E6A25}" dt="2023-03-03T09:26:02.101" v="146" actId="1076"/>
          <ac:spMkLst>
            <pc:docMk/>
            <pc:sldMk cId="185244484" sldId="278"/>
            <ac:spMk id="6" creationId="{AC5EC794-94DC-C3DA-056C-FF5364435764}"/>
          </ac:spMkLst>
        </pc:spChg>
        <pc:picChg chg="add mod">
          <ac:chgData name="ANIL REDDY" userId="2a7004f7103ac8ef" providerId="LiveId" clId="{58980F3A-94B2-40F7-9444-D32FF29E6A25}" dt="2023-03-03T09:25:45.495" v="144" actId="14100"/>
          <ac:picMkLst>
            <pc:docMk/>
            <pc:sldMk cId="185244484" sldId="278"/>
            <ac:picMk id="8" creationId="{A001A611-B32D-BB77-1DCD-07F0ECC7BA6F}"/>
          </ac:picMkLst>
        </pc:picChg>
      </pc:sldChg>
      <pc:sldChg chg="addSp delSp modSp new mod">
        <pc:chgData name="ANIL REDDY" userId="2a7004f7103ac8ef" providerId="LiveId" clId="{58980F3A-94B2-40F7-9444-D32FF29E6A25}" dt="2023-03-03T09:52:42.903" v="405" actId="1076"/>
        <pc:sldMkLst>
          <pc:docMk/>
          <pc:sldMk cId="2104453958" sldId="278"/>
        </pc:sldMkLst>
        <pc:spChg chg="mod">
          <ac:chgData name="ANIL REDDY" userId="2a7004f7103ac8ef" providerId="LiveId" clId="{58980F3A-94B2-40F7-9444-D32FF29E6A25}" dt="2023-03-03T09:26:32.131" v="154" actId="20577"/>
          <ac:spMkLst>
            <pc:docMk/>
            <pc:sldMk cId="2104453958" sldId="278"/>
            <ac:spMk id="2" creationId="{4D17D14D-C0C3-F252-E5DC-3B2C6E7D481E}"/>
          </ac:spMkLst>
        </pc:spChg>
        <pc:spChg chg="mod">
          <ac:chgData name="ANIL REDDY" userId="2a7004f7103ac8ef" providerId="LiveId" clId="{58980F3A-94B2-40F7-9444-D32FF29E6A25}" dt="2023-03-03T09:27:47.340" v="186" actId="20577"/>
          <ac:spMkLst>
            <pc:docMk/>
            <pc:sldMk cId="2104453958" sldId="278"/>
            <ac:spMk id="3" creationId="{0489720E-6F60-86C9-093D-8B399575F55F}"/>
          </ac:spMkLst>
        </pc:spChg>
        <pc:spChg chg="del mod">
          <ac:chgData name="ANIL REDDY" userId="2a7004f7103ac8ef" providerId="LiveId" clId="{58980F3A-94B2-40F7-9444-D32FF29E6A25}" dt="2023-03-03T09:28:14.055" v="189" actId="931"/>
          <ac:spMkLst>
            <pc:docMk/>
            <pc:sldMk cId="2104453958" sldId="278"/>
            <ac:spMk id="4" creationId="{AFC5AB1C-AEBF-0473-9369-E4E182BF5A97}"/>
          </ac:spMkLst>
        </pc:spChg>
        <pc:spChg chg="mod">
          <ac:chgData name="ANIL REDDY" userId="2a7004f7103ac8ef" providerId="LiveId" clId="{58980F3A-94B2-40F7-9444-D32FF29E6A25}" dt="2023-03-03T09:30:16.866" v="216" actId="20577"/>
          <ac:spMkLst>
            <pc:docMk/>
            <pc:sldMk cId="2104453958" sldId="278"/>
            <ac:spMk id="5" creationId="{2AA9C208-994B-35C2-E5BB-5FC031B15BFB}"/>
          </ac:spMkLst>
        </pc:spChg>
        <pc:spChg chg="del mod">
          <ac:chgData name="ANIL REDDY" userId="2a7004f7103ac8ef" providerId="LiveId" clId="{58980F3A-94B2-40F7-9444-D32FF29E6A25}" dt="2023-03-03T09:29:09.020" v="196" actId="931"/>
          <ac:spMkLst>
            <pc:docMk/>
            <pc:sldMk cId="2104453958" sldId="278"/>
            <ac:spMk id="6" creationId="{4DF216C4-1508-D638-9F13-DAE2B59B3C95}"/>
          </ac:spMkLst>
        </pc:spChg>
        <pc:spChg chg="add del mod">
          <ac:chgData name="ANIL REDDY" userId="2a7004f7103ac8ef" providerId="LiveId" clId="{58980F3A-94B2-40F7-9444-D32FF29E6A25}" dt="2023-03-03T09:29:25.720" v="198" actId="931"/>
          <ac:spMkLst>
            <pc:docMk/>
            <pc:sldMk cId="2104453958" sldId="278"/>
            <ac:spMk id="12" creationId="{35451A07-7B42-2220-4854-976BF9388437}"/>
          </ac:spMkLst>
        </pc:spChg>
        <pc:spChg chg="add del mod">
          <ac:chgData name="ANIL REDDY" userId="2a7004f7103ac8ef" providerId="LiveId" clId="{58980F3A-94B2-40F7-9444-D32FF29E6A25}" dt="2023-03-03T09:29:35.888" v="200" actId="931"/>
          <ac:spMkLst>
            <pc:docMk/>
            <pc:sldMk cId="2104453958" sldId="278"/>
            <ac:spMk id="16" creationId="{8978982D-D046-FDA3-FE9C-A4275BA2F6B6}"/>
          </ac:spMkLst>
        </pc:spChg>
        <pc:picChg chg="add mod">
          <ac:chgData name="ANIL REDDY" userId="2a7004f7103ac8ef" providerId="LiveId" clId="{58980F3A-94B2-40F7-9444-D32FF29E6A25}" dt="2023-03-03T09:52:33.592" v="402" actId="14100"/>
          <ac:picMkLst>
            <pc:docMk/>
            <pc:sldMk cId="2104453958" sldId="278"/>
            <ac:picMk id="8" creationId="{28EC8609-B7DE-5034-9CD6-4F4FA3FCA804}"/>
          </ac:picMkLst>
        </pc:picChg>
        <pc:picChg chg="add del mod">
          <ac:chgData name="ANIL REDDY" userId="2a7004f7103ac8ef" providerId="LiveId" clId="{58980F3A-94B2-40F7-9444-D32FF29E6A25}" dt="2023-03-03T09:29:13.209" v="197" actId="21"/>
          <ac:picMkLst>
            <pc:docMk/>
            <pc:sldMk cId="2104453958" sldId="278"/>
            <ac:picMk id="10" creationId="{7EB5F39E-E7EA-50C5-9831-8B01983CE221}"/>
          </ac:picMkLst>
        </pc:picChg>
        <pc:picChg chg="add del mod">
          <ac:chgData name="ANIL REDDY" userId="2a7004f7103ac8ef" providerId="LiveId" clId="{58980F3A-94B2-40F7-9444-D32FF29E6A25}" dt="2023-03-03T09:29:29.602" v="199" actId="21"/>
          <ac:picMkLst>
            <pc:docMk/>
            <pc:sldMk cId="2104453958" sldId="278"/>
            <ac:picMk id="14" creationId="{3E3D15AE-7CFA-D302-FBF3-0A4980B3054B}"/>
          </ac:picMkLst>
        </pc:picChg>
        <pc:picChg chg="add mod">
          <ac:chgData name="ANIL REDDY" userId="2a7004f7103ac8ef" providerId="LiveId" clId="{58980F3A-94B2-40F7-9444-D32FF29E6A25}" dt="2023-03-03T09:52:42.903" v="405" actId="1076"/>
          <ac:picMkLst>
            <pc:docMk/>
            <pc:sldMk cId="2104453958" sldId="278"/>
            <ac:picMk id="18" creationId="{5A256ED2-910C-500C-6A0C-929E551DB287}"/>
          </ac:picMkLst>
        </pc:picChg>
      </pc:sldChg>
      <pc:sldChg chg="modSp new del mod modShow">
        <pc:chgData name="ANIL REDDY" userId="2a7004f7103ac8ef" providerId="LiveId" clId="{58980F3A-94B2-40F7-9444-D32FF29E6A25}" dt="2023-03-03T09:07:54.941" v="43" actId="2696"/>
        <pc:sldMkLst>
          <pc:docMk/>
          <pc:sldMk cId="3989820481" sldId="278"/>
        </pc:sldMkLst>
        <pc:spChg chg="mod">
          <ac:chgData name="ANIL REDDY" userId="2a7004f7103ac8ef" providerId="LiveId" clId="{58980F3A-94B2-40F7-9444-D32FF29E6A25}" dt="2023-03-03T09:07:25.452" v="40" actId="14100"/>
          <ac:spMkLst>
            <pc:docMk/>
            <pc:sldMk cId="3989820481" sldId="278"/>
            <ac:spMk id="2" creationId="{150C292D-1AEA-438D-4695-F8EA5DA65F49}"/>
          </ac:spMkLst>
        </pc:spChg>
        <pc:spChg chg="mod">
          <ac:chgData name="ANIL REDDY" userId="2a7004f7103ac8ef" providerId="LiveId" clId="{58980F3A-94B2-40F7-9444-D32FF29E6A25}" dt="2023-03-03T09:06:01.021" v="14" actId="14100"/>
          <ac:spMkLst>
            <pc:docMk/>
            <pc:sldMk cId="3989820481" sldId="278"/>
            <ac:spMk id="3" creationId="{5A60C099-E811-BC71-0FF7-8132FAD13717}"/>
          </ac:spMkLst>
        </pc:spChg>
        <pc:spChg chg="mod">
          <ac:chgData name="ANIL REDDY" userId="2a7004f7103ac8ef" providerId="LiveId" clId="{58980F3A-94B2-40F7-9444-D32FF29E6A25}" dt="2023-03-03T09:06:18.127" v="19" actId="14100"/>
          <ac:spMkLst>
            <pc:docMk/>
            <pc:sldMk cId="3989820481" sldId="278"/>
            <ac:spMk id="4" creationId="{427DCB69-F3D8-7ABF-D59D-F6619AFC6017}"/>
          </ac:spMkLst>
        </pc:spChg>
      </pc:sldChg>
      <pc:sldChg chg="new del">
        <pc:chgData name="ANIL REDDY" userId="2a7004f7103ac8ef" providerId="LiveId" clId="{58980F3A-94B2-40F7-9444-D32FF29E6A25}" dt="2023-03-03T09:30:41.232" v="218" actId="2696"/>
        <pc:sldMkLst>
          <pc:docMk/>
          <pc:sldMk cId="1078725678" sldId="279"/>
        </pc:sldMkLst>
      </pc:sldChg>
      <pc:sldChg chg="new del">
        <pc:chgData name="ANIL REDDY" userId="2a7004f7103ac8ef" providerId="LiveId" clId="{58980F3A-94B2-40F7-9444-D32FF29E6A25}" dt="2023-03-03T09:22:54.907" v="92" actId="2696"/>
        <pc:sldMkLst>
          <pc:docMk/>
          <pc:sldMk cId="2626774401" sldId="279"/>
        </pc:sldMkLst>
      </pc:sldChg>
      <pc:sldChg chg="addSp delSp modSp new mod">
        <pc:chgData name="ANIL REDDY" userId="2a7004f7103ac8ef" providerId="LiveId" clId="{58980F3A-94B2-40F7-9444-D32FF29E6A25}" dt="2023-03-03T09:41:04.297" v="353" actId="14100"/>
        <pc:sldMkLst>
          <pc:docMk/>
          <pc:sldMk cId="3793649073" sldId="279"/>
        </pc:sldMkLst>
        <pc:spChg chg="mod">
          <ac:chgData name="ANIL REDDY" userId="2a7004f7103ac8ef" providerId="LiveId" clId="{58980F3A-94B2-40F7-9444-D32FF29E6A25}" dt="2023-03-03T09:36:38.601" v="324" actId="20577"/>
          <ac:spMkLst>
            <pc:docMk/>
            <pc:sldMk cId="3793649073" sldId="279"/>
            <ac:spMk id="2" creationId="{FABB0070-03E4-9BE1-AA61-1B6ED7990421}"/>
          </ac:spMkLst>
        </pc:spChg>
        <pc:spChg chg="del mod">
          <ac:chgData name="ANIL REDDY" userId="2a7004f7103ac8ef" providerId="LiveId" clId="{58980F3A-94B2-40F7-9444-D32FF29E6A25}" dt="2023-03-03T09:33:29.233" v="245"/>
          <ac:spMkLst>
            <pc:docMk/>
            <pc:sldMk cId="3793649073" sldId="279"/>
            <ac:spMk id="3" creationId="{EDEE9F8C-5A6E-6C72-F1FB-EFC68B66F03A}"/>
          </ac:spMkLst>
        </pc:spChg>
        <pc:spChg chg="del mod">
          <ac:chgData name="ANIL REDDY" userId="2a7004f7103ac8ef" providerId="LiveId" clId="{58980F3A-94B2-40F7-9444-D32FF29E6A25}" dt="2023-03-03T09:40:15.225" v="341" actId="931"/>
          <ac:spMkLst>
            <pc:docMk/>
            <pc:sldMk cId="3793649073" sldId="279"/>
            <ac:spMk id="4" creationId="{E30D1314-3DF8-A169-7927-889F4D5C3DA5}"/>
          </ac:spMkLst>
        </pc:spChg>
        <pc:spChg chg="add del mod">
          <ac:chgData name="ANIL REDDY" userId="2a7004f7103ac8ef" providerId="LiveId" clId="{58980F3A-94B2-40F7-9444-D32FF29E6A25}" dt="2023-03-03T09:39:18.760" v="327" actId="931"/>
          <ac:spMkLst>
            <pc:docMk/>
            <pc:sldMk cId="3793649073" sldId="279"/>
            <ac:spMk id="7" creationId="{EA8DF21E-14D0-5EA2-A3F1-02EB4D34A90C}"/>
          </ac:spMkLst>
        </pc:spChg>
        <pc:spChg chg="add del mod">
          <ac:chgData name="ANIL REDDY" userId="2a7004f7103ac8ef" providerId="LiveId" clId="{58980F3A-94B2-40F7-9444-D32FF29E6A25}" dt="2023-03-03T09:40:32.082" v="343" actId="931"/>
          <ac:spMkLst>
            <pc:docMk/>
            <pc:sldMk cId="3793649073" sldId="279"/>
            <ac:spMk id="13" creationId="{A347E606-1318-61F7-D29E-63DDC55F4F4F}"/>
          </ac:spMkLst>
        </pc:spChg>
        <pc:spChg chg="add del mod">
          <ac:chgData name="ANIL REDDY" userId="2a7004f7103ac8ef" providerId="LiveId" clId="{58980F3A-94B2-40F7-9444-D32FF29E6A25}" dt="2023-03-03T09:40:42.176" v="345" actId="931"/>
          <ac:spMkLst>
            <pc:docMk/>
            <pc:sldMk cId="3793649073" sldId="279"/>
            <ac:spMk id="17" creationId="{49425F04-0917-4D7C-B38B-72F2B01AEB61}"/>
          </ac:spMkLst>
        </pc:spChg>
        <pc:graphicFrameChg chg="add del mod modGraphic">
          <ac:chgData name="ANIL REDDY" userId="2a7004f7103ac8ef" providerId="LiveId" clId="{58980F3A-94B2-40F7-9444-D32FF29E6A25}" dt="2023-03-03T09:34:49.402" v="288" actId="478"/>
          <ac:graphicFrameMkLst>
            <pc:docMk/>
            <pc:sldMk cId="3793649073" sldId="279"/>
            <ac:graphicFrameMk id="5" creationId="{65893E84-BC77-9DD8-37E4-B55E4FDCDBBC}"/>
          </ac:graphicFrameMkLst>
        </pc:graphicFrameChg>
        <pc:picChg chg="add mod">
          <ac:chgData name="ANIL REDDY" userId="2a7004f7103ac8ef" providerId="LiveId" clId="{58980F3A-94B2-40F7-9444-D32FF29E6A25}" dt="2023-03-03T09:39:58.100" v="340" actId="14100"/>
          <ac:picMkLst>
            <pc:docMk/>
            <pc:sldMk cId="3793649073" sldId="279"/>
            <ac:picMk id="9" creationId="{8142380A-8311-087F-0FAC-526E302B814F}"/>
          </ac:picMkLst>
        </pc:picChg>
        <pc:picChg chg="add del mod">
          <ac:chgData name="ANIL REDDY" userId="2a7004f7103ac8ef" providerId="LiveId" clId="{58980F3A-94B2-40F7-9444-D32FF29E6A25}" dt="2023-03-03T09:40:22.235" v="342" actId="21"/>
          <ac:picMkLst>
            <pc:docMk/>
            <pc:sldMk cId="3793649073" sldId="279"/>
            <ac:picMk id="11" creationId="{A0CF03B3-71D1-7DDF-1F83-FB6890083636}"/>
          </ac:picMkLst>
        </pc:picChg>
        <pc:picChg chg="add del mod">
          <ac:chgData name="ANIL REDDY" userId="2a7004f7103ac8ef" providerId="LiveId" clId="{58980F3A-94B2-40F7-9444-D32FF29E6A25}" dt="2023-03-03T09:40:34.702" v="344" actId="21"/>
          <ac:picMkLst>
            <pc:docMk/>
            <pc:sldMk cId="3793649073" sldId="279"/>
            <ac:picMk id="15" creationId="{3DEEE780-B9D9-599C-362A-8C58EA6425BD}"/>
          </ac:picMkLst>
        </pc:picChg>
        <pc:picChg chg="add mod">
          <ac:chgData name="ANIL REDDY" userId="2a7004f7103ac8ef" providerId="LiveId" clId="{58980F3A-94B2-40F7-9444-D32FF29E6A25}" dt="2023-03-03T09:41:04.297" v="353" actId="14100"/>
          <ac:picMkLst>
            <pc:docMk/>
            <pc:sldMk cId="3793649073" sldId="279"/>
            <ac:picMk id="19" creationId="{A98ABC19-BCBA-2715-36E1-6F9EFCE3BDAE}"/>
          </ac:picMkLst>
        </pc:picChg>
      </pc:sldChg>
      <pc:sldChg chg="addSp modSp new del mod">
        <pc:chgData name="ANIL REDDY" userId="2a7004f7103ac8ef" providerId="LiveId" clId="{58980F3A-94B2-40F7-9444-D32FF29E6A25}" dt="2023-03-03T09:22:53.071" v="91" actId="2696"/>
        <pc:sldMkLst>
          <pc:docMk/>
          <pc:sldMk cId="2864928764" sldId="280"/>
        </pc:sldMkLst>
        <pc:spChg chg="mod">
          <ac:chgData name="ANIL REDDY" userId="2a7004f7103ac8ef" providerId="LiveId" clId="{58980F3A-94B2-40F7-9444-D32FF29E6A25}" dt="2023-03-03T09:15:55.716" v="71" actId="207"/>
          <ac:spMkLst>
            <pc:docMk/>
            <pc:sldMk cId="2864928764" sldId="280"/>
            <ac:spMk id="2" creationId="{B34CA49C-212A-9670-B2CF-55D9A0F5F28D}"/>
          </ac:spMkLst>
        </pc:spChg>
        <pc:picChg chg="add mod">
          <ac:chgData name="ANIL REDDY" userId="2a7004f7103ac8ef" providerId="LiveId" clId="{58980F3A-94B2-40F7-9444-D32FF29E6A25}" dt="2023-03-03T09:16:48.844" v="83" actId="1076"/>
          <ac:picMkLst>
            <pc:docMk/>
            <pc:sldMk cId="2864928764" sldId="280"/>
            <ac:picMk id="4" creationId="{3DB884AE-4FC3-D39B-2385-FFC30EA54007}"/>
          </ac:picMkLst>
        </pc:picChg>
      </pc:sldChg>
      <pc:sldChg chg="addSp delSp modSp new mod">
        <pc:chgData name="ANIL REDDY" userId="2a7004f7103ac8ef" providerId="LiveId" clId="{58980F3A-94B2-40F7-9444-D32FF29E6A25}" dt="2023-03-03T11:12:34.463" v="514" actId="1076"/>
        <pc:sldMkLst>
          <pc:docMk/>
          <pc:sldMk cId="3518235267" sldId="280"/>
        </pc:sldMkLst>
        <pc:spChg chg="mod">
          <ac:chgData name="ANIL REDDY" userId="2a7004f7103ac8ef" providerId="LiveId" clId="{58980F3A-94B2-40F7-9444-D32FF29E6A25}" dt="2023-03-03T10:56:24.318" v="449" actId="27636"/>
          <ac:spMkLst>
            <pc:docMk/>
            <pc:sldMk cId="3518235267" sldId="280"/>
            <ac:spMk id="2" creationId="{55087F49-F6E0-0E44-3B13-56FA66C3057B}"/>
          </ac:spMkLst>
        </pc:spChg>
        <pc:picChg chg="add del mod">
          <ac:chgData name="ANIL REDDY" userId="2a7004f7103ac8ef" providerId="LiveId" clId="{58980F3A-94B2-40F7-9444-D32FF29E6A25}" dt="2023-03-03T10:52:57.579" v="413" actId="21"/>
          <ac:picMkLst>
            <pc:docMk/>
            <pc:sldMk cId="3518235267" sldId="280"/>
            <ac:picMk id="4" creationId="{AA00E206-518B-90BA-CB31-390F6E6F29EA}"/>
          </ac:picMkLst>
        </pc:picChg>
        <pc:picChg chg="add del mod">
          <ac:chgData name="ANIL REDDY" userId="2a7004f7103ac8ef" providerId="LiveId" clId="{58980F3A-94B2-40F7-9444-D32FF29E6A25}" dt="2023-03-03T10:55:05.903" v="429" actId="21"/>
          <ac:picMkLst>
            <pc:docMk/>
            <pc:sldMk cId="3518235267" sldId="280"/>
            <ac:picMk id="5" creationId="{33DB98A6-3F1B-9B27-38B9-EBC9A28D1DC9}"/>
          </ac:picMkLst>
        </pc:picChg>
        <pc:picChg chg="add del mod">
          <ac:chgData name="ANIL REDDY" userId="2a7004f7103ac8ef" providerId="LiveId" clId="{58980F3A-94B2-40F7-9444-D32FF29E6A25}" dt="2023-03-03T10:55:21.712" v="431" actId="21"/>
          <ac:picMkLst>
            <pc:docMk/>
            <pc:sldMk cId="3518235267" sldId="280"/>
            <ac:picMk id="6" creationId="{D544FFC8-BDB7-3DFD-4E7C-CD5F50783E99}"/>
          </ac:picMkLst>
        </pc:picChg>
        <pc:picChg chg="add del mod">
          <ac:chgData name="ANIL REDDY" userId="2a7004f7103ac8ef" providerId="LiveId" clId="{58980F3A-94B2-40F7-9444-D32FF29E6A25}" dt="2023-03-03T10:55:29.192" v="433" actId="21"/>
          <ac:picMkLst>
            <pc:docMk/>
            <pc:sldMk cId="3518235267" sldId="280"/>
            <ac:picMk id="7" creationId="{F2CA0FA6-B3AE-EA3A-24FD-CE3C551B1847}"/>
          </ac:picMkLst>
        </pc:picChg>
        <pc:picChg chg="add mod">
          <ac:chgData name="ANIL REDDY" userId="2a7004f7103ac8ef" providerId="LiveId" clId="{58980F3A-94B2-40F7-9444-D32FF29E6A25}" dt="2023-03-03T11:12:34.463" v="514" actId="1076"/>
          <ac:picMkLst>
            <pc:docMk/>
            <pc:sldMk cId="3518235267" sldId="280"/>
            <ac:picMk id="1026" creationId="{922634B2-E2ED-1B28-8F87-D40CB122AB61}"/>
          </ac:picMkLst>
        </pc:picChg>
        <pc:picChg chg="add mod">
          <ac:chgData name="ANIL REDDY" userId="2a7004f7103ac8ef" providerId="LiveId" clId="{58980F3A-94B2-40F7-9444-D32FF29E6A25}" dt="2023-03-03T10:56:37.753" v="452" actId="14100"/>
          <ac:picMkLst>
            <pc:docMk/>
            <pc:sldMk cId="3518235267" sldId="280"/>
            <ac:picMk id="1028" creationId="{2CD2997D-BBAF-C807-56CC-97BD04D3789A}"/>
          </ac:picMkLst>
        </pc:picChg>
      </pc:sldChg>
      <pc:sldChg chg="new del">
        <pc:chgData name="ANIL REDDY" userId="2a7004f7103ac8ef" providerId="LiveId" clId="{58980F3A-94B2-40F7-9444-D32FF29E6A25}" dt="2023-03-03T09:22:50.611" v="90" actId="2696"/>
        <pc:sldMkLst>
          <pc:docMk/>
          <pc:sldMk cId="191300228" sldId="281"/>
        </pc:sldMkLst>
      </pc:sldChg>
      <pc:sldChg chg="addSp modSp new mod">
        <pc:chgData name="ANIL REDDY" userId="2a7004f7103ac8ef" providerId="LiveId" clId="{58980F3A-94B2-40F7-9444-D32FF29E6A25}" dt="2023-03-03T09:52:19.574" v="400" actId="14100"/>
        <pc:sldMkLst>
          <pc:docMk/>
          <pc:sldMk cId="1706259161" sldId="281"/>
        </pc:sldMkLst>
        <pc:picChg chg="add mod">
          <ac:chgData name="ANIL REDDY" userId="2a7004f7103ac8ef" providerId="LiveId" clId="{58980F3A-94B2-40F7-9444-D32FF29E6A25}" dt="2023-03-03T09:52:00.146" v="396" actId="14100"/>
          <ac:picMkLst>
            <pc:docMk/>
            <pc:sldMk cId="1706259161" sldId="281"/>
            <ac:picMk id="2" creationId="{7E814AAD-5D6B-792C-5313-234BE4609D78}"/>
          </ac:picMkLst>
        </pc:picChg>
        <pc:picChg chg="add mod">
          <ac:chgData name="ANIL REDDY" userId="2a7004f7103ac8ef" providerId="LiveId" clId="{58980F3A-94B2-40F7-9444-D32FF29E6A25}" dt="2023-03-03T09:52:19.574" v="400" actId="14100"/>
          <ac:picMkLst>
            <pc:docMk/>
            <pc:sldMk cId="1706259161" sldId="281"/>
            <ac:picMk id="3" creationId="{C7E4EDA4-A52A-2852-8BF5-EB8DD8D3A04C}"/>
          </ac:picMkLst>
        </pc:picChg>
      </pc:sldChg>
      <pc:sldChg chg="addSp delSp modSp new del mod">
        <pc:chgData name="ANIL REDDY" userId="2a7004f7103ac8ef" providerId="LiveId" clId="{58980F3A-94B2-40F7-9444-D32FF29E6A25}" dt="2023-03-03T09:14:52.812" v="57" actId="2696"/>
        <pc:sldMkLst>
          <pc:docMk/>
          <pc:sldMk cId="3894706933" sldId="281"/>
        </pc:sldMkLst>
        <pc:spChg chg="del mod">
          <ac:chgData name="ANIL REDDY" userId="2a7004f7103ac8ef" providerId="LiveId" clId="{58980F3A-94B2-40F7-9444-D32FF29E6A25}" dt="2023-03-03T09:14:29.441" v="54" actId="931"/>
          <ac:spMkLst>
            <pc:docMk/>
            <pc:sldMk cId="3894706933" sldId="281"/>
            <ac:spMk id="3" creationId="{5F3DF297-E292-2D02-F748-799D09E3D517}"/>
          </ac:spMkLst>
        </pc:spChg>
        <pc:spChg chg="mod">
          <ac:chgData name="ANIL REDDY" userId="2a7004f7103ac8ef" providerId="LiveId" clId="{58980F3A-94B2-40F7-9444-D32FF29E6A25}" dt="2023-03-03T09:09:02.276" v="52" actId="14100"/>
          <ac:spMkLst>
            <pc:docMk/>
            <pc:sldMk cId="3894706933" sldId="281"/>
            <ac:spMk id="4" creationId="{D0FD58C1-0ACC-D82D-BA46-A05D5533846D}"/>
          </ac:spMkLst>
        </pc:spChg>
        <pc:picChg chg="add mod">
          <ac:chgData name="ANIL REDDY" userId="2a7004f7103ac8ef" providerId="LiveId" clId="{58980F3A-94B2-40F7-9444-D32FF29E6A25}" dt="2023-03-03T09:14:43.162" v="56" actId="1076"/>
          <ac:picMkLst>
            <pc:docMk/>
            <pc:sldMk cId="3894706933" sldId="281"/>
            <ac:picMk id="6" creationId="{41E626EA-F41E-AB86-D18C-A59BB699E218}"/>
          </ac:picMkLst>
        </pc:picChg>
      </pc:sldChg>
      <pc:sldChg chg="addSp delSp modSp new mod">
        <pc:chgData name="ANIL REDDY" userId="2a7004f7103ac8ef" providerId="LiveId" clId="{58980F3A-94B2-40F7-9444-D32FF29E6A25}" dt="2023-03-03T11:00:43.965" v="466" actId="14100"/>
        <pc:sldMkLst>
          <pc:docMk/>
          <pc:sldMk cId="775540551" sldId="282"/>
        </pc:sldMkLst>
        <pc:picChg chg="add del mod">
          <ac:chgData name="ANIL REDDY" userId="2a7004f7103ac8ef" providerId="LiveId" clId="{58980F3A-94B2-40F7-9444-D32FF29E6A25}" dt="2023-03-03T11:00:13.594" v="460" actId="21"/>
          <ac:picMkLst>
            <pc:docMk/>
            <pc:sldMk cId="775540551" sldId="282"/>
            <ac:picMk id="3" creationId="{7467A069-B892-5BA4-2512-45E9EAA5022A}"/>
          </ac:picMkLst>
        </pc:picChg>
        <pc:picChg chg="add del mod">
          <ac:chgData name="ANIL REDDY" userId="2a7004f7103ac8ef" providerId="LiveId" clId="{58980F3A-94B2-40F7-9444-D32FF29E6A25}" dt="2023-03-03T11:00:28.301" v="462" actId="21"/>
          <ac:picMkLst>
            <pc:docMk/>
            <pc:sldMk cId="775540551" sldId="282"/>
            <ac:picMk id="5" creationId="{651774EA-CD22-C02C-A92B-5C7E29A528B1}"/>
          </ac:picMkLst>
        </pc:picChg>
        <pc:picChg chg="add mod">
          <ac:chgData name="ANIL REDDY" userId="2a7004f7103ac8ef" providerId="LiveId" clId="{58980F3A-94B2-40F7-9444-D32FF29E6A25}" dt="2023-03-03T11:00:43.965" v="466" actId="14100"/>
          <ac:picMkLst>
            <pc:docMk/>
            <pc:sldMk cId="775540551" sldId="282"/>
            <ac:picMk id="7" creationId="{5DD9EA65-A42D-88ED-950B-4C0DAAFC68F8}"/>
          </ac:picMkLst>
        </pc:picChg>
      </pc:sldChg>
      <pc:sldChg chg="new del">
        <pc:chgData name="ANIL REDDY" userId="2a7004f7103ac8ef" providerId="LiveId" clId="{58980F3A-94B2-40F7-9444-D32FF29E6A25}" dt="2023-03-03T09:22:57.538" v="93" actId="2696"/>
        <pc:sldMkLst>
          <pc:docMk/>
          <pc:sldMk cId="2312169502" sldId="282"/>
        </pc:sldMkLst>
      </pc:sldChg>
      <pc:sldChg chg="addSp modSp new mod">
        <pc:chgData name="ANIL REDDY" userId="2a7004f7103ac8ef" providerId="LiveId" clId="{58980F3A-94B2-40F7-9444-D32FF29E6A25}" dt="2023-03-03T11:08:37.165" v="505" actId="14100"/>
        <pc:sldMkLst>
          <pc:docMk/>
          <pc:sldMk cId="2793858054" sldId="283"/>
        </pc:sldMkLst>
        <pc:picChg chg="add mod">
          <ac:chgData name="ANIL REDDY" userId="2a7004f7103ac8ef" providerId="LiveId" clId="{58980F3A-94B2-40F7-9444-D32FF29E6A25}" dt="2023-03-03T11:08:37.165" v="505" actId="14100"/>
          <ac:picMkLst>
            <pc:docMk/>
            <pc:sldMk cId="2793858054" sldId="283"/>
            <ac:picMk id="3" creationId="{D8E07941-EBE3-7FB1-FE7B-FE271F04344C}"/>
          </ac:picMkLst>
        </pc:picChg>
        <pc:picChg chg="add mod">
          <ac:chgData name="ANIL REDDY" userId="2a7004f7103ac8ef" providerId="LiveId" clId="{58980F3A-94B2-40F7-9444-D32FF29E6A25}" dt="2023-03-03T11:08:29.155" v="503" actId="1076"/>
          <ac:picMkLst>
            <pc:docMk/>
            <pc:sldMk cId="2793858054" sldId="283"/>
            <ac:picMk id="5" creationId="{A7C48789-9AC9-5941-D43B-1A2A61718447}"/>
          </ac:picMkLst>
        </pc:picChg>
      </pc:sldChg>
      <pc:sldChg chg="new del">
        <pc:chgData name="ANIL REDDY" userId="2a7004f7103ac8ef" providerId="LiveId" clId="{58980F3A-94B2-40F7-9444-D32FF29E6A25}" dt="2023-03-03T09:22:48.047" v="89" actId="2696"/>
        <pc:sldMkLst>
          <pc:docMk/>
          <pc:sldMk cId="3550188791" sldId="283"/>
        </pc:sldMkLst>
      </pc:sldChg>
      <pc:sldChg chg="addSp modSp new del mod">
        <pc:chgData name="ANIL REDDY" userId="2a7004f7103ac8ef" providerId="LiveId" clId="{58980F3A-94B2-40F7-9444-D32FF29E6A25}" dt="2023-03-03T11:24:15.704" v="561" actId="2696"/>
        <pc:sldMkLst>
          <pc:docMk/>
          <pc:sldMk cId="2265389158" sldId="284"/>
        </pc:sldMkLst>
        <pc:picChg chg="add mod">
          <ac:chgData name="ANIL REDDY" userId="2a7004f7103ac8ef" providerId="LiveId" clId="{58980F3A-94B2-40F7-9444-D32FF29E6A25}" dt="2023-03-03T11:22:32.217" v="522" actId="14100"/>
          <ac:picMkLst>
            <pc:docMk/>
            <pc:sldMk cId="2265389158" sldId="284"/>
            <ac:picMk id="3" creationId="{22C6C488-CA4D-8BA7-A394-7BBD490E5E17}"/>
          </ac:picMkLst>
        </pc:picChg>
        <pc:picChg chg="add mod">
          <ac:chgData name="ANIL REDDY" userId="2a7004f7103ac8ef" providerId="LiveId" clId="{58980F3A-94B2-40F7-9444-D32FF29E6A25}" dt="2023-03-03T11:22:53.448" v="530" actId="14100"/>
          <ac:picMkLst>
            <pc:docMk/>
            <pc:sldMk cId="2265389158" sldId="284"/>
            <ac:picMk id="5" creationId="{842B7BC3-CED0-4F83-1A5C-C7A60D5B2BF9}"/>
          </ac:picMkLst>
        </pc:picChg>
      </pc:sldChg>
      <pc:sldChg chg="new del">
        <pc:chgData name="ANIL REDDY" userId="2a7004f7103ac8ef" providerId="LiveId" clId="{58980F3A-94B2-40F7-9444-D32FF29E6A25}" dt="2023-03-03T09:23:01.032" v="94" actId="2696"/>
        <pc:sldMkLst>
          <pc:docMk/>
          <pc:sldMk cId="2909440382" sldId="284"/>
        </pc:sldMkLst>
      </pc:sldChg>
      <pc:sldChg chg="addSp delSp modSp new mod">
        <pc:chgData name="ANIL REDDY" userId="2a7004f7103ac8ef" providerId="LiveId" clId="{58980F3A-94B2-40F7-9444-D32FF29E6A25}" dt="2023-03-03T11:27:37.489" v="599" actId="1076"/>
        <pc:sldMkLst>
          <pc:docMk/>
          <pc:sldMk cId="1150787643" sldId="285"/>
        </pc:sldMkLst>
        <pc:spChg chg="mod">
          <ac:chgData name="ANIL REDDY" userId="2a7004f7103ac8ef" providerId="LiveId" clId="{58980F3A-94B2-40F7-9444-D32FF29E6A25}" dt="2023-03-03T11:24:06.518" v="560" actId="20577"/>
          <ac:spMkLst>
            <pc:docMk/>
            <pc:sldMk cId="1150787643" sldId="285"/>
            <ac:spMk id="2" creationId="{FE6D4E13-DE05-44B0-9F7F-B0510C0B34D3}"/>
          </ac:spMkLst>
        </pc:spChg>
        <pc:picChg chg="add del mod">
          <ac:chgData name="ANIL REDDY" userId="2a7004f7103ac8ef" providerId="LiveId" clId="{58980F3A-94B2-40F7-9444-D32FF29E6A25}" dt="2023-03-03T11:26:34.115" v="585" actId="21"/>
          <ac:picMkLst>
            <pc:docMk/>
            <pc:sldMk cId="1150787643" sldId="285"/>
            <ac:picMk id="3" creationId="{6A7B8C31-F006-2FA0-2B0E-17EB906E326D}"/>
          </ac:picMkLst>
        </pc:picChg>
        <pc:picChg chg="add mod">
          <ac:chgData name="ANIL REDDY" userId="2a7004f7103ac8ef" providerId="LiveId" clId="{58980F3A-94B2-40F7-9444-D32FF29E6A25}" dt="2023-03-03T11:27:27.760" v="596" actId="14100"/>
          <ac:picMkLst>
            <pc:docMk/>
            <pc:sldMk cId="1150787643" sldId="285"/>
            <ac:picMk id="4" creationId="{C0AEF4CE-2FFE-BAB1-B6DF-8C59CEC8A561}"/>
          </ac:picMkLst>
        </pc:picChg>
        <pc:picChg chg="add mod">
          <ac:chgData name="ANIL REDDY" userId="2a7004f7103ac8ef" providerId="LiveId" clId="{58980F3A-94B2-40F7-9444-D32FF29E6A25}" dt="2023-03-03T11:27:37.489" v="599" actId="1076"/>
          <ac:picMkLst>
            <pc:docMk/>
            <pc:sldMk cId="1150787643" sldId="285"/>
            <ac:picMk id="5" creationId="{E9EF892C-2637-912E-FD74-EC88FB1CEF56}"/>
          </ac:picMkLst>
        </pc:picChg>
      </pc:sldChg>
      <pc:sldChg chg="new del">
        <pc:chgData name="ANIL REDDY" userId="2a7004f7103ac8ef" providerId="LiveId" clId="{58980F3A-94B2-40F7-9444-D32FF29E6A25}" dt="2023-03-03T09:23:03.397" v="95" actId="2696"/>
        <pc:sldMkLst>
          <pc:docMk/>
          <pc:sldMk cId="2628874296" sldId="285"/>
        </pc:sldMkLst>
      </pc:sldChg>
      <pc:sldChg chg="addSp delSp modSp new mod">
        <pc:chgData name="ANIL REDDY" userId="2a7004f7103ac8ef" providerId="LiveId" clId="{58980F3A-94B2-40F7-9444-D32FF29E6A25}" dt="2023-03-03T11:28:04.286" v="606" actId="14100"/>
        <pc:sldMkLst>
          <pc:docMk/>
          <pc:sldMk cId="871934071" sldId="286"/>
        </pc:sldMkLst>
        <pc:picChg chg="add del mod">
          <ac:chgData name="ANIL REDDY" userId="2a7004f7103ac8ef" providerId="LiveId" clId="{58980F3A-94B2-40F7-9444-D32FF29E6A25}" dt="2023-03-03T11:27:42.950" v="600" actId="21"/>
          <ac:picMkLst>
            <pc:docMk/>
            <pc:sldMk cId="871934071" sldId="286"/>
            <ac:picMk id="3" creationId="{7B08A059-C187-3DB4-7C74-E7F3746057D3}"/>
          </ac:picMkLst>
        </pc:picChg>
        <pc:picChg chg="add mod">
          <ac:chgData name="ANIL REDDY" userId="2a7004f7103ac8ef" providerId="LiveId" clId="{58980F3A-94B2-40F7-9444-D32FF29E6A25}" dt="2023-03-03T11:27:46.092" v="601" actId="1076"/>
          <ac:picMkLst>
            <pc:docMk/>
            <pc:sldMk cId="871934071" sldId="286"/>
            <ac:picMk id="5" creationId="{6ADA24D1-BB5A-60E4-D3BC-09A15E912036}"/>
          </ac:picMkLst>
        </pc:picChg>
        <pc:picChg chg="add mod">
          <ac:chgData name="ANIL REDDY" userId="2a7004f7103ac8ef" providerId="LiveId" clId="{58980F3A-94B2-40F7-9444-D32FF29E6A25}" dt="2023-03-03T11:28:04.286" v="606" actId="14100"/>
          <ac:picMkLst>
            <pc:docMk/>
            <pc:sldMk cId="871934071" sldId="286"/>
            <ac:picMk id="7" creationId="{D313252F-D433-5D6A-1520-83B0A9A0BBDD}"/>
          </ac:picMkLst>
        </pc:picChg>
      </pc:sldChg>
      <pc:sldChg chg="addSp modSp new mod">
        <pc:chgData name="ANIL REDDY" userId="2a7004f7103ac8ef" providerId="LiveId" clId="{58980F3A-94B2-40F7-9444-D32FF29E6A25}" dt="2023-03-03T11:39:30.843" v="708" actId="14100"/>
        <pc:sldMkLst>
          <pc:docMk/>
          <pc:sldMk cId="337943809" sldId="287"/>
        </pc:sldMkLst>
        <pc:spChg chg="mod">
          <ac:chgData name="ANIL REDDY" userId="2a7004f7103ac8ef" providerId="LiveId" clId="{58980F3A-94B2-40F7-9444-D32FF29E6A25}" dt="2023-03-03T11:38:46.556" v="697" actId="14100"/>
          <ac:spMkLst>
            <pc:docMk/>
            <pc:sldMk cId="337943809" sldId="287"/>
            <ac:spMk id="2" creationId="{7621B8B0-D745-E141-9FCD-02C3EF820A99}"/>
          </ac:spMkLst>
        </pc:spChg>
        <pc:picChg chg="add mod">
          <ac:chgData name="ANIL REDDY" userId="2a7004f7103ac8ef" providerId="LiveId" clId="{58980F3A-94B2-40F7-9444-D32FF29E6A25}" dt="2023-03-03T11:39:24.448" v="706" actId="14100"/>
          <ac:picMkLst>
            <pc:docMk/>
            <pc:sldMk cId="337943809" sldId="287"/>
            <ac:picMk id="4" creationId="{C6E562DF-86F2-4F4C-08F3-C677319FFC0F}"/>
          </ac:picMkLst>
        </pc:picChg>
        <pc:picChg chg="add mod">
          <ac:chgData name="ANIL REDDY" userId="2a7004f7103ac8ef" providerId="LiveId" clId="{58980F3A-94B2-40F7-9444-D32FF29E6A25}" dt="2023-03-03T11:39:30.843" v="708" actId="14100"/>
          <ac:picMkLst>
            <pc:docMk/>
            <pc:sldMk cId="337943809" sldId="287"/>
            <ac:picMk id="6" creationId="{2CDEE7EF-1B65-5D3C-9278-0CBD3EF20876}"/>
          </ac:picMkLst>
        </pc:picChg>
      </pc:sldChg>
      <pc:sldChg chg="addSp delSp modSp new del mod">
        <pc:chgData name="ANIL REDDY" userId="2a7004f7103ac8ef" providerId="LiveId" clId="{58980F3A-94B2-40F7-9444-D32FF29E6A25}" dt="2023-03-03T11:38:03.669" v="678" actId="2696"/>
        <pc:sldMkLst>
          <pc:docMk/>
          <pc:sldMk cId="374841277" sldId="287"/>
        </pc:sldMkLst>
        <pc:spChg chg="mod">
          <ac:chgData name="ANIL REDDY" userId="2a7004f7103ac8ef" providerId="LiveId" clId="{58980F3A-94B2-40F7-9444-D32FF29E6A25}" dt="2023-03-03T11:38:00.887" v="677" actId="27636"/>
          <ac:spMkLst>
            <pc:docMk/>
            <pc:sldMk cId="374841277" sldId="287"/>
            <ac:spMk id="2" creationId="{B543BBDD-0657-1D0B-0973-9E06787C65E5}"/>
          </ac:spMkLst>
        </pc:spChg>
        <pc:spChg chg="add del mod">
          <ac:chgData name="ANIL REDDY" userId="2a7004f7103ac8ef" providerId="LiveId" clId="{58980F3A-94B2-40F7-9444-D32FF29E6A25}" dt="2023-03-03T11:37:49.681" v="666"/>
          <ac:spMkLst>
            <pc:docMk/>
            <pc:sldMk cId="374841277" sldId="287"/>
            <ac:spMk id="3" creationId="{67BFB2A7-C069-A027-4B7F-CE3E640AD1EE}"/>
          </ac:spMkLst>
        </pc:spChg>
        <pc:spChg chg="add del mod">
          <ac:chgData name="ANIL REDDY" userId="2a7004f7103ac8ef" providerId="LiveId" clId="{58980F3A-94B2-40F7-9444-D32FF29E6A25}" dt="2023-03-03T11:37:50.373" v="667"/>
          <ac:spMkLst>
            <pc:docMk/>
            <pc:sldMk cId="374841277" sldId="287"/>
            <ac:spMk id="4" creationId="{40622DEB-0FBB-E6E9-04F6-4C987525EDA6}"/>
          </ac:spMkLst>
        </pc:spChg>
        <pc:spChg chg="add del mod">
          <ac:chgData name="ANIL REDDY" userId="2a7004f7103ac8ef" providerId="LiveId" clId="{58980F3A-94B2-40F7-9444-D32FF29E6A25}" dt="2023-03-03T11:37:55.669" v="670"/>
          <ac:spMkLst>
            <pc:docMk/>
            <pc:sldMk cId="374841277" sldId="287"/>
            <ac:spMk id="5" creationId="{6C12B681-53BE-2947-E5B7-6938D3939BEA}"/>
          </ac:spMkLst>
        </pc:spChg>
        <pc:spChg chg="add del mod">
          <ac:chgData name="ANIL REDDY" userId="2a7004f7103ac8ef" providerId="LiveId" clId="{58980F3A-94B2-40F7-9444-D32FF29E6A25}" dt="2023-03-03T11:37:56.488" v="671"/>
          <ac:spMkLst>
            <pc:docMk/>
            <pc:sldMk cId="374841277" sldId="287"/>
            <ac:spMk id="6" creationId="{9DEA6B5C-E941-DEDE-4863-6E1A0E05F13A}"/>
          </ac:spMkLst>
        </pc:spChg>
        <pc:spChg chg="add del mod">
          <ac:chgData name="ANIL REDDY" userId="2a7004f7103ac8ef" providerId="LiveId" clId="{58980F3A-94B2-40F7-9444-D32FF29E6A25}" dt="2023-03-03T11:37:57.175" v="672"/>
          <ac:spMkLst>
            <pc:docMk/>
            <pc:sldMk cId="374841277" sldId="287"/>
            <ac:spMk id="7" creationId="{78994FDE-179D-6FA6-9E6E-996335592FEF}"/>
          </ac:spMkLst>
        </pc:spChg>
        <pc:spChg chg="add del mod">
          <ac:chgData name="ANIL REDDY" userId="2a7004f7103ac8ef" providerId="LiveId" clId="{58980F3A-94B2-40F7-9444-D32FF29E6A25}" dt="2023-03-03T11:37:57.394" v="673"/>
          <ac:spMkLst>
            <pc:docMk/>
            <pc:sldMk cId="374841277" sldId="287"/>
            <ac:spMk id="8" creationId="{946B6720-C04F-D53D-B826-C7A48B9B0843}"/>
          </ac:spMkLst>
        </pc:spChg>
        <pc:spChg chg="add del mod">
          <ac:chgData name="ANIL REDDY" userId="2a7004f7103ac8ef" providerId="LiveId" clId="{58980F3A-94B2-40F7-9444-D32FF29E6A25}" dt="2023-03-03T11:37:57.600" v="674"/>
          <ac:spMkLst>
            <pc:docMk/>
            <pc:sldMk cId="374841277" sldId="287"/>
            <ac:spMk id="9" creationId="{B2EE73B0-C48A-EFCB-791E-3FFB02FECF68}"/>
          </ac:spMkLst>
        </pc:spChg>
        <pc:spChg chg="add del mod">
          <ac:chgData name="ANIL REDDY" userId="2a7004f7103ac8ef" providerId="LiveId" clId="{58980F3A-94B2-40F7-9444-D32FF29E6A25}" dt="2023-03-03T11:37:57.818" v="675"/>
          <ac:spMkLst>
            <pc:docMk/>
            <pc:sldMk cId="374841277" sldId="287"/>
            <ac:spMk id="10" creationId="{3A5CE1B4-BC8A-D678-504F-FE3191DD67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nance.yahoo.com/quote/RELIANCE.NS/histor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1" y="205967"/>
            <a:ext cx="8915399" cy="2262781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STOCK MARKET DATA </a:t>
            </a:r>
            <a:r>
              <a:rPr lang="en-IN" b="1" dirty="0" smtClean="0">
                <a:solidFill>
                  <a:srgbClr val="FFFF00"/>
                </a:solidFill>
              </a:rPr>
              <a:t>ANALYSIS (P-199)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1" y="5148571"/>
            <a:ext cx="8915399" cy="1126283"/>
          </a:xfrm>
        </p:spPr>
        <p:txBody>
          <a:bodyPr/>
          <a:lstStyle/>
          <a:p>
            <a:r>
              <a:rPr lang="en-IN" sz="2000" dirty="0">
                <a:solidFill>
                  <a:srgbClr val="00B0F0"/>
                </a:solidFill>
              </a:rPr>
              <a:t>Under the guidance of :</a:t>
            </a:r>
          </a:p>
          <a:p>
            <a:r>
              <a:rPr lang="en-IN" sz="2000" dirty="0" err="1" smtClean="0">
                <a:solidFill>
                  <a:srgbClr val="00B0F0"/>
                </a:solidFill>
              </a:rPr>
              <a:t>Rajashekhar</a:t>
            </a:r>
            <a:r>
              <a:rPr lang="en-IN" sz="2000" dirty="0" smtClean="0">
                <a:solidFill>
                  <a:srgbClr val="00B0F0"/>
                </a:solidFill>
              </a:rPr>
              <a:t> Sir &amp; </a:t>
            </a:r>
            <a:r>
              <a:rPr lang="en-IN" sz="2000" dirty="0" err="1" smtClean="0">
                <a:solidFill>
                  <a:srgbClr val="00B0F0"/>
                </a:solidFill>
              </a:rPr>
              <a:t>Pallavi</a:t>
            </a:r>
            <a:r>
              <a:rPr lang="en-IN" sz="2000" dirty="0" smtClean="0">
                <a:solidFill>
                  <a:srgbClr val="00B0F0"/>
                </a:solidFill>
              </a:rPr>
              <a:t> Mam</a:t>
            </a:r>
            <a:endParaRPr lang="en-IN" sz="2000" dirty="0">
              <a:solidFill>
                <a:srgbClr val="00B0F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634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87F49-F6E0-0E44-3B13-56FA66C3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65314"/>
            <a:ext cx="2715207" cy="559837"/>
          </a:xfrm>
        </p:spPr>
        <p:txBody>
          <a:bodyPr>
            <a:normAutofit fontScale="90000"/>
          </a:bodyPr>
          <a:lstStyle/>
          <a:p>
            <a:r>
              <a:rPr lang="en-US" dirty="0"/>
              <a:t>AUTOVIZ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22634B2-E2ED-1B28-8F87-D40CB122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701" y="606489"/>
            <a:ext cx="5402425" cy="620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2CD2997D-BBAF-C807-56CC-97BD04D3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151"/>
            <a:ext cx="5890664" cy="616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23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6003"/>
            <a:ext cx="8911687" cy="715803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Linear Regression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21" y="1423988"/>
            <a:ext cx="5537200" cy="5051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979F4F4-9203-75F2-7BD5-F8A59A35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21" y="1423988"/>
            <a:ext cx="5752119" cy="501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1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DA24D1-BB5A-60E4-D3BC-09A15E91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2" y="329930"/>
            <a:ext cx="5810553" cy="6416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313252F-D433-5D6A-1520-83B0A9A0B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91" y="329930"/>
            <a:ext cx="5209829" cy="64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3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Multi Linear Regression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56395F0-7070-A3F6-0E57-82A2229F4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280" y="1351280"/>
            <a:ext cx="8493760" cy="5344160"/>
          </a:xfrm>
        </p:spPr>
      </p:pic>
    </p:spTree>
    <p:extLst>
      <p:ext uri="{BB962C8B-B14F-4D97-AF65-F5344CB8AC3E}">
        <p14:creationId xmlns:p14="http://schemas.microsoft.com/office/powerpoint/2010/main" val="72773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D9EA65-A42D-88ED-950B-4C0DAAFC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72" y="1234705"/>
            <a:ext cx="10181202" cy="17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241" y="264160"/>
            <a:ext cx="4043679" cy="685247"/>
          </a:xfrm>
        </p:spPr>
        <p:txBody>
          <a:bodyPr/>
          <a:lstStyle/>
          <a:p>
            <a:r>
              <a:rPr lang="en-IN" dirty="0"/>
              <a:t>Random Forest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071ACFE-E962-8596-F458-BE595C529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42" y="1463040"/>
            <a:ext cx="5471618" cy="526288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83DCCE1-5906-672D-2D2B-1EF20094D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1487"/>
            <a:ext cx="5829177" cy="56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9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8E07941-EBE3-7FB1-FE7B-FE271F04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54" y="1233971"/>
            <a:ext cx="5447306" cy="5410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C48789-9AC9-5941-D43B-1A2A61718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233971"/>
            <a:ext cx="6222576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5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Exponentials Smoothing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790" y="1412231"/>
            <a:ext cx="3392943" cy="515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698" y="1412231"/>
            <a:ext cx="6326128" cy="51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51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2288" y="227014"/>
            <a:ext cx="4635500" cy="590384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7189" y="316871"/>
            <a:ext cx="4886325" cy="3110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894" y="3542269"/>
            <a:ext cx="4762913" cy="29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8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07650"/>
            <a:ext cx="8911687" cy="1280890"/>
          </a:xfrm>
        </p:spPr>
        <p:txBody>
          <a:bodyPr/>
          <a:lstStyle/>
          <a:p>
            <a:r>
              <a:rPr lang="en-IN" dirty="0" smtClean="0"/>
              <a:t>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92864"/>
            <a:ext cx="8915400" cy="3777622"/>
          </a:xfrm>
        </p:spPr>
        <p:txBody>
          <a:bodyPr/>
          <a:lstStyle/>
          <a:p>
            <a:r>
              <a:rPr lang="en-IN" dirty="0" smtClean="0"/>
              <a:t>We have used </a:t>
            </a:r>
            <a:r>
              <a:rPr lang="en-IN" dirty="0" err="1" smtClean="0"/>
              <a:t>streamlit</a:t>
            </a:r>
            <a:r>
              <a:rPr lang="en-IN" dirty="0" smtClean="0"/>
              <a:t> for deployment.</a:t>
            </a:r>
          </a:p>
          <a:p>
            <a:r>
              <a:rPr lang="en-IN" dirty="0" smtClean="0"/>
              <a:t>We have selected SES (Simple Exponential Smoothing) model for deployment.</a:t>
            </a:r>
          </a:p>
          <a:p>
            <a:r>
              <a:rPr lang="en-IN" dirty="0" smtClean="0"/>
              <a:t>Select the end date which you want to see the forecasting</a:t>
            </a:r>
          </a:p>
          <a:p>
            <a:r>
              <a:rPr lang="en-IN" dirty="0" smtClean="0"/>
              <a:t>Then click on apply to get the visualizations and then click on forecast to see the result.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29" y="3278550"/>
            <a:ext cx="9891617" cy="33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4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Members of Group 5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>
                <a:solidFill>
                  <a:srgbClr val="FFFF00"/>
                </a:solidFill>
              </a:rPr>
              <a:t>Akshay</a:t>
            </a:r>
            <a:r>
              <a:rPr lang="en-IN" sz="2000" dirty="0">
                <a:solidFill>
                  <a:srgbClr val="FFFF00"/>
                </a:solidFill>
              </a:rPr>
              <a:t> </a:t>
            </a:r>
            <a:r>
              <a:rPr lang="en-IN" sz="2000" dirty="0" err="1">
                <a:solidFill>
                  <a:srgbClr val="FFFF00"/>
                </a:solidFill>
              </a:rPr>
              <a:t>Sathe</a:t>
            </a:r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 err="1">
                <a:solidFill>
                  <a:srgbClr val="FFFF00"/>
                </a:solidFill>
              </a:rPr>
              <a:t>Nitesh</a:t>
            </a:r>
            <a:r>
              <a:rPr lang="en-IN" sz="2000" dirty="0">
                <a:solidFill>
                  <a:srgbClr val="FFFF00"/>
                </a:solidFill>
              </a:rPr>
              <a:t> </a:t>
            </a:r>
            <a:r>
              <a:rPr lang="en-IN" sz="2000" dirty="0" err="1">
                <a:solidFill>
                  <a:srgbClr val="FFFF00"/>
                </a:solidFill>
              </a:rPr>
              <a:t>Shinde</a:t>
            </a:r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 err="1">
                <a:solidFill>
                  <a:srgbClr val="FFFF00"/>
                </a:solidFill>
              </a:rPr>
              <a:t>Rishwanth</a:t>
            </a:r>
            <a:r>
              <a:rPr lang="en-IN" sz="2000" dirty="0">
                <a:solidFill>
                  <a:srgbClr val="FFFF00"/>
                </a:solidFill>
              </a:rPr>
              <a:t> </a:t>
            </a:r>
            <a:r>
              <a:rPr lang="en-IN" sz="2000" dirty="0" err="1">
                <a:solidFill>
                  <a:srgbClr val="FFFF00"/>
                </a:solidFill>
              </a:rPr>
              <a:t>Skanda</a:t>
            </a:r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 err="1">
                <a:solidFill>
                  <a:srgbClr val="FFFF00"/>
                </a:solidFill>
              </a:rPr>
              <a:t>Sonali</a:t>
            </a:r>
            <a:r>
              <a:rPr lang="en-IN" sz="2000" dirty="0">
                <a:solidFill>
                  <a:srgbClr val="FFFF00"/>
                </a:solidFill>
              </a:rPr>
              <a:t> </a:t>
            </a:r>
            <a:r>
              <a:rPr lang="en-IN" sz="2000" dirty="0" err="1">
                <a:solidFill>
                  <a:srgbClr val="FFFF00"/>
                </a:solidFill>
              </a:rPr>
              <a:t>Vardam</a:t>
            </a:r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>
                <a:solidFill>
                  <a:srgbClr val="FFFF00"/>
                </a:solidFill>
              </a:rPr>
              <a:t>Anil Kumar Reddy</a:t>
            </a:r>
          </a:p>
          <a:p>
            <a:r>
              <a:rPr lang="en-IN" sz="2000" dirty="0" err="1">
                <a:solidFill>
                  <a:srgbClr val="FFFF00"/>
                </a:solidFill>
              </a:rPr>
              <a:t>Madhu</a:t>
            </a:r>
            <a:r>
              <a:rPr lang="en-IN" sz="2000" dirty="0">
                <a:solidFill>
                  <a:srgbClr val="FFFF00"/>
                </a:solidFill>
              </a:rPr>
              <a:t> </a:t>
            </a:r>
            <a:r>
              <a:rPr lang="en-IN" sz="2000" dirty="0" err="1">
                <a:solidFill>
                  <a:srgbClr val="FFFF00"/>
                </a:solidFill>
              </a:rPr>
              <a:t>Atmakuru</a:t>
            </a:r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>
                <a:solidFill>
                  <a:srgbClr val="FFFF00"/>
                </a:solidFill>
              </a:rPr>
              <a:t>Atharva Kulkarni</a:t>
            </a:r>
          </a:p>
        </p:txBody>
      </p:sp>
    </p:spTree>
    <p:extLst>
      <p:ext uri="{BB962C8B-B14F-4D97-AF65-F5344CB8AC3E}">
        <p14:creationId xmlns:p14="http://schemas.microsoft.com/office/powerpoint/2010/main" val="3539229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219" y="560735"/>
            <a:ext cx="8911687" cy="761070"/>
          </a:xfrm>
        </p:spPr>
        <p:txBody>
          <a:bodyPr/>
          <a:lstStyle/>
          <a:p>
            <a:r>
              <a:rPr lang="en-IN" dirty="0" smtClean="0"/>
              <a:t>Visualizations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6219" y="1321804"/>
            <a:ext cx="4313237" cy="277036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6602" y="1321804"/>
            <a:ext cx="5423026" cy="5314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219" y="4227610"/>
            <a:ext cx="4553409" cy="2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0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644" y="642216"/>
            <a:ext cx="8911687" cy="914979"/>
          </a:xfrm>
        </p:spPr>
        <p:txBody>
          <a:bodyPr>
            <a:normAutofit/>
          </a:bodyPr>
          <a:lstStyle/>
          <a:p>
            <a:r>
              <a:rPr lang="en-IN" sz="1600" dirty="0" smtClean="0"/>
              <a:t>We will get 50 and 200 days moving average</a:t>
            </a:r>
            <a:br>
              <a:rPr lang="en-IN" sz="1600" dirty="0" smtClean="0"/>
            </a:br>
            <a:r>
              <a:rPr lang="en-IN" sz="1600" dirty="0" smtClean="0"/>
              <a:t>And finally we get the forecast for the selected dates.</a:t>
            </a:r>
            <a:endParaRPr lang="en-IN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6644" y="1557196"/>
            <a:ext cx="9524245" cy="50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8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1312172"/>
            <a:ext cx="8911687" cy="62526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Challenges</a:t>
            </a:r>
            <a:r>
              <a:rPr lang="en-IN" sz="3200" dirty="0" smtClean="0"/>
              <a:t> 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743198"/>
            <a:ext cx="8915400" cy="4037155"/>
          </a:xfrm>
        </p:spPr>
        <p:txBody>
          <a:bodyPr/>
          <a:lstStyle/>
          <a:p>
            <a:r>
              <a:rPr lang="en-IN" sz="2400" dirty="0" smtClean="0"/>
              <a:t>Faced some issues while dealing with dataset.</a:t>
            </a:r>
          </a:p>
          <a:p>
            <a:r>
              <a:rPr lang="en-IN" sz="2400" dirty="0" smtClean="0"/>
              <a:t>Dealing with null values </a:t>
            </a:r>
          </a:p>
          <a:p>
            <a:r>
              <a:rPr lang="en-IN" sz="2400" dirty="0" smtClean="0"/>
              <a:t>Converting date column into date format (%y-%m-%d) otherwise it will give error while running the code.</a:t>
            </a:r>
          </a:p>
          <a:p>
            <a:r>
              <a:rPr lang="en-IN" sz="2400" dirty="0" smtClean="0"/>
              <a:t>First we have done the linear regression model but at deployment it was giving error. So we have selected other model.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040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9921" y="1382917"/>
            <a:ext cx="5781040" cy="2843643"/>
          </a:xfrm>
        </p:spPr>
        <p:txBody>
          <a:bodyPr>
            <a:normAutofit/>
          </a:bodyPr>
          <a:lstStyle/>
          <a:p>
            <a:r>
              <a:rPr lang="en-IN" sz="8800" b="1" dirty="0">
                <a:latin typeface="Brush Script MT" panose="030608020404060703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581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Objective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396151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Predict the Reliance Industries Stock Price for the next 30 days.</a:t>
            </a:r>
          </a:p>
          <a:p>
            <a:r>
              <a:rPr lang="en-US" sz="2400" dirty="0"/>
              <a:t>Split the last year into a test set- to build a model to predict stock price.</a:t>
            </a:r>
          </a:p>
          <a:p>
            <a:r>
              <a:rPr lang="en-US" sz="2400" dirty="0"/>
              <a:t>Forecast for next 30 days.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7446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Step 1 : Download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00270"/>
            <a:ext cx="8915400" cy="4466376"/>
          </a:xfrm>
        </p:spPr>
        <p:txBody>
          <a:bodyPr/>
          <a:lstStyle/>
          <a:p>
            <a:r>
              <a:rPr lang="en-IN" dirty="0"/>
              <a:t>The dataset has been downloaded from website – </a:t>
            </a:r>
          </a:p>
          <a:p>
            <a:r>
              <a:rPr lang="en-IN" dirty="0">
                <a:hlinkClick r:id="rId2"/>
              </a:rPr>
              <a:t>https://finance.yahoo.com/quote/RELIANCE.NS/history/</a:t>
            </a:r>
            <a:endParaRPr lang="en-IN" dirty="0"/>
          </a:p>
          <a:p>
            <a:r>
              <a:rPr lang="en-IN" dirty="0"/>
              <a:t>Import the dataset in </a:t>
            </a:r>
            <a:r>
              <a:rPr lang="en-IN" dirty="0" err="1"/>
              <a:t>Jupyter</a:t>
            </a:r>
            <a:r>
              <a:rPr lang="en-IN" dirty="0"/>
              <a:t> notebook –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39" y="2681160"/>
            <a:ext cx="7806341" cy="39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3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2051" y="443620"/>
            <a:ext cx="5200399" cy="602055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39911" y="443620"/>
            <a:ext cx="4625741" cy="48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1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800599"/>
            <a:ext cx="8915400" cy="1382713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138271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585" y="182834"/>
            <a:ext cx="9962337" cy="439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8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32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00"/>
                </a:solidFill>
              </a:rPr>
              <a:t>Historical view of closing price -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1403286"/>
            <a:ext cx="8915400" cy="49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3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89" y="0"/>
            <a:ext cx="8911687" cy="1280890"/>
          </a:xfrm>
        </p:spPr>
        <p:txBody>
          <a:bodyPr/>
          <a:lstStyle/>
          <a:p>
            <a:r>
              <a:rPr lang="en-IN" dirty="0" err="1">
                <a:solidFill>
                  <a:srgbClr val="FFFF00"/>
                </a:solidFill>
              </a:rPr>
              <a:t>Seaborn</a:t>
            </a:r>
            <a:r>
              <a:rPr lang="en-IN" dirty="0">
                <a:solidFill>
                  <a:srgbClr val="FFFF00"/>
                </a:solidFill>
              </a:rPr>
              <a:t> library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11" y="799065"/>
            <a:ext cx="10581065" cy="285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11" y="3750906"/>
            <a:ext cx="10701824" cy="31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4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7D14D-C0C3-F252-E5DC-3B2C6E7D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20910"/>
            <a:ext cx="8911687" cy="1280890"/>
          </a:xfrm>
        </p:spPr>
        <p:txBody>
          <a:bodyPr/>
          <a:lstStyle/>
          <a:p>
            <a:r>
              <a:rPr lang="en-US" b="1" u="sng" dirty="0"/>
              <a:t>EDA</a:t>
            </a:r>
            <a:endParaRPr lang="en-IN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89720E-6F60-86C9-093D-8B399575F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771" y="1412241"/>
            <a:ext cx="5511230" cy="670560"/>
          </a:xfrm>
        </p:spPr>
        <p:txBody>
          <a:bodyPr/>
          <a:lstStyle/>
          <a:p>
            <a:r>
              <a:rPr lang="en-US" dirty="0"/>
              <a:t>PANDAS PROFILING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28EC8609-B7DE-5034-9CD6-4F4FA3FCA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2506" y="2091396"/>
            <a:ext cx="5621414" cy="459865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A9C208-994B-35C2-E5BB-5FC031B15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420836"/>
            <a:ext cx="5409631" cy="580684"/>
          </a:xfrm>
        </p:spPr>
        <p:txBody>
          <a:bodyPr/>
          <a:lstStyle/>
          <a:p>
            <a:r>
              <a:rPr lang="en-US" dirty="0"/>
              <a:t>SWEETVIZ</a:t>
            </a:r>
            <a:endParaRPr lang="en-IN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xmlns="" id="{5A256ED2-910C-500C-6A0C-929E551DB2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5999" y="2091396"/>
            <a:ext cx="5902961" cy="4598654"/>
          </a:xfrm>
        </p:spPr>
      </p:pic>
    </p:spTree>
    <p:extLst>
      <p:ext uri="{BB962C8B-B14F-4D97-AF65-F5344CB8AC3E}">
        <p14:creationId xmlns:p14="http://schemas.microsoft.com/office/powerpoint/2010/main" val="21044539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</TotalTime>
  <Words>246</Words>
  <Application>Microsoft Office PowerPoint</Application>
  <PresentationFormat>Widescreen</PresentationFormat>
  <Paragraphs>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Brush Script MT</vt:lpstr>
      <vt:lpstr>Century Gothic</vt:lpstr>
      <vt:lpstr>Wingdings 3</vt:lpstr>
      <vt:lpstr>Wisp</vt:lpstr>
      <vt:lpstr>STOCK MARKET DATA ANALYSIS (P-199)</vt:lpstr>
      <vt:lpstr>Members of Group 5 :</vt:lpstr>
      <vt:lpstr>Objective :</vt:lpstr>
      <vt:lpstr>Step 1 : Download the dataset</vt:lpstr>
      <vt:lpstr>PowerPoint Presentation</vt:lpstr>
      <vt:lpstr>PowerPoint Presentation</vt:lpstr>
      <vt:lpstr>Historical view of closing price -</vt:lpstr>
      <vt:lpstr>Seaborn library</vt:lpstr>
      <vt:lpstr>EDA</vt:lpstr>
      <vt:lpstr>AUTOVIZ</vt:lpstr>
      <vt:lpstr>Linear Regression Model</vt:lpstr>
      <vt:lpstr>PowerPoint Presentation</vt:lpstr>
      <vt:lpstr>Multi Linear Regression Model</vt:lpstr>
      <vt:lpstr>PowerPoint Presentation</vt:lpstr>
      <vt:lpstr>Random Forest </vt:lpstr>
      <vt:lpstr>PowerPoint Presentation</vt:lpstr>
      <vt:lpstr>Simple Exponentials Smoothing</vt:lpstr>
      <vt:lpstr>PowerPoint Presentation</vt:lpstr>
      <vt:lpstr>Deployment</vt:lpstr>
      <vt:lpstr>Visualizations</vt:lpstr>
      <vt:lpstr>We will get 50 and 200 days moving average And finally we get the forecast for the selected dates.</vt:lpstr>
      <vt:lpstr>Challenges :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ANALYSIS</dc:title>
  <dc:creator>Atharva</dc:creator>
  <cp:lastModifiedBy>Atharva</cp:lastModifiedBy>
  <cp:revision>18</cp:revision>
  <dcterms:created xsi:type="dcterms:W3CDTF">2023-02-28T12:03:59Z</dcterms:created>
  <dcterms:modified xsi:type="dcterms:W3CDTF">2023-03-15T13:05:38Z</dcterms:modified>
</cp:coreProperties>
</file>