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840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CD7E-CC19-9940-A261-92D4F6604BD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3EC4-9CF7-B04B-B65C-5485938E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8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CD7E-CC19-9940-A261-92D4F6604BD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3EC4-9CF7-B04B-B65C-5485938E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9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CD7E-CC19-9940-A261-92D4F6604BD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3EC4-9CF7-B04B-B65C-5485938E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CD7E-CC19-9940-A261-92D4F6604BD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3EC4-9CF7-B04B-B65C-5485938E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8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CD7E-CC19-9940-A261-92D4F6604BD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3EC4-9CF7-B04B-B65C-5485938E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1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CD7E-CC19-9940-A261-92D4F6604BD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3EC4-9CF7-B04B-B65C-5485938E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1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CD7E-CC19-9940-A261-92D4F6604BD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3EC4-9CF7-B04B-B65C-5485938E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0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CD7E-CC19-9940-A261-92D4F6604BD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3EC4-9CF7-B04B-B65C-5485938E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8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CD7E-CC19-9940-A261-92D4F6604BD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3EC4-9CF7-B04B-B65C-5485938E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7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CD7E-CC19-9940-A261-92D4F6604BD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3EC4-9CF7-B04B-B65C-5485938E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5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CD7E-CC19-9940-A261-92D4F6604BD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3EC4-9CF7-B04B-B65C-5485938E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5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ACD7E-CC19-9940-A261-92D4F6604BD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53EC4-9CF7-B04B-B65C-5485938E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6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7575" y="3588790"/>
            <a:ext cx="646887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Report and Check-</a:t>
            </a:r>
          </a:p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 Portal for Travellers </a:t>
            </a:r>
          </a:p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At Royal Land 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2645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105536"/>
            <a:ext cx="92512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Report and check is a web portal for travellers to report their </a:t>
            </a:r>
          </a:p>
          <a:p>
            <a:pPr algn="ctr"/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problems and issues ,and at the same time time get an idea of</a:t>
            </a:r>
          </a:p>
          <a:p>
            <a:pPr algn="ctr"/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area they are visiting  to ensure a comfortable and safe</a:t>
            </a:r>
          </a:p>
          <a:p>
            <a:pPr algn="ctr"/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journey  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591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6814" y="3526103"/>
            <a:ext cx="476284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>
                    <a:lumMod val="50000"/>
                  </a:schemeClr>
                </a:solidFill>
              </a:rPr>
              <a:t>Components </a:t>
            </a:r>
          </a:p>
          <a:p>
            <a:endParaRPr lang="en-US" sz="4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4400" dirty="0" smtClean="0">
                <a:solidFill>
                  <a:schemeClr val="tx2">
                    <a:lumMod val="50000"/>
                  </a:schemeClr>
                </a:solidFill>
              </a:rPr>
              <a:t>Reporting Problem</a:t>
            </a:r>
          </a:p>
          <a:p>
            <a:pPr marL="285750" indent="-285750">
              <a:buFont typeface="Arial"/>
              <a:buChar char="•"/>
            </a:pPr>
            <a:r>
              <a:rPr lang="en-US" sz="4400" dirty="0" smtClean="0">
                <a:solidFill>
                  <a:schemeClr val="tx2">
                    <a:lumMod val="50000"/>
                  </a:schemeClr>
                </a:solidFill>
              </a:rPr>
              <a:t>Getting Alerts</a:t>
            </a:r>
            <a:endParaRPr lang="en-US" sz="4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9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946" y="2818726"/>
            <a:ext cx="58997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Reporting problems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650" y="4309474"/>
            <a:ext cx="90904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In our project, tourists can give their reviews on various</a:t>
            </a:r>
          </a:p>
          <a:p>
            <a:r>
              <a:rPr lang="en-US" sz="2800" dirty="0" smtClean="0"/>
              <a:t> problems such as robbery, sexual harassment and cheating ,</a:t>
            </a:r>
          </a:p>
          <a:p>
            <a:r>
              <a:rPr lang="en-US" sz="2800" dirty="0" smtClean="0"/>
              <a:t> etc.  around any tourists place.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The problems thus can be brought into the direct notice of </a:t>
            </a:r>
          </a:p>
          <a:p>
            <a:r>
              <a:rPr lang="en-US" sz="2800" dirty="0" smtClean="0"/>
              <a:t>government officials and they can take the required steps 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1095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2906" y="2485835"/>
            <a:ext cx="44453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Getting  Alerts</a:t>
            </a:r>
            <a:endParaRPr 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0233" y="3458553"/>
            <a:ext cx="88737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When a tourist decides to visit a place, he can sign up on portal for getting alerts and reports regarding issues and problems mostly faced there.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This will not only help tourists in being more precautious, but will also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h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elp government providing required safety measures.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841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928" y="535540"/>
            <a:ext cx="8224803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Languages, frameworks and</a:t>
            </a:r>
          </a:p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APIs used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4579" y="2470436"/>
            <a:ext cx="307007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Bootstrap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Jquery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Javascript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Json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Html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Css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Google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API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Google firebase</a:t>
            </a: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69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051990" y="1838121"/>
            <a:ext cx="7446081" cy="59093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10253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Thanking 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10253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</a:t>
            </a:r>
            <a:endParaRPr lang="en-US" sz="5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10253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685800" indent="-685800" algn="ctr">
              <a:buFont typeface="Arial"/>
              <a:buChar char="•"/>
            </a:pP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10253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Akshay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10253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Sharma</a:t>
            </a:r>
          </a:p>
          <a:p>
            <a:pPr marL="1143000" lvl="1" indent="-685800" algn="ctr">
              <a:buFont typeface="Arial"/>
              <a:buChar char="•"/>
            </a:pP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10253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Aakansha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10253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Jain</a:t>
            </a:r>
          </a:p>
          <a:p>
            <a:pPr marL="685800" indent="-685800" algn="ctr">
              <a:buFont typeface="Arial"/>
              <a:buChar char="•"/>
            </a:pP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10253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10253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Arpit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10253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10253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10253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ain</a:t>
            </a:r>
          </a:p>
          <a:p>
            <a:pPr marL="685800" indent="-685800" algn="ctr">
              <a:buFont typeface="Arial"/>
              <a:buChar char="•"/>
            </a:pPr>
            <a:r>
              <a:rPr lang="en-US" sz="5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10253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Ayush 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10253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Johri</a:t>
            </a:r>
          </a:p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10253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10253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Team name-Rookies</a:t>
            </a:r>
            <a:endParaRPr lang="en-US" sz="5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10253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9302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192</Words>
  <Application>Microsoft Macintosh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AYUSH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Johri</dc:creator>
  <cp:lastModifiedBy>Ayush Johri</cp:lastModifiedBy>
  <cp:revision>9</cp:revision>
  <dcterms:created xsi:type="dcterms:W3CDTF">2017-12-02T16:07:10Z</dcterms:created>
  <dcterms:modified xsi:type="dcterms:W3CDTF">2017-12-02T23:32:08Z</dcterms:modified>
</cp:coreProperties>
</file>