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D9C6D-E13B-DF49-B582-A8EACCEE221D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3920D-5053-D343-8D64-7A9EC7E9EB49}">
      <dgm:prSet phldrT="[Text]"/>
      <dgm:spPr/>
      <dgm:t>
        <a:bodyPr/>
        <a:lstStyle/>
        <a:p>
          <a:r>
            <a:rPr lang="en-US" dirty="0"/>
            <a:t>Kafka</a:t>
          </a:r>
        </a:p>
      </dgm:t>
    </dgm:pt>
    <dgm:pt modelId="{7CDD3B55-CC6A-F948-B9E3-A51ACF723564}" type="parTrans" cxnId="{FAC9B9D7-B013-6947-B59E-4F4309F7D990}">
      <dgm:prSet/>
      <dgm:spPr/>
      <dgm:t>
        <a:bodyPr/>
        <a:lstStyle/>
        <a:p>
          <a:endParaRPr lang="en-US"/>
        </a:p>
      </dgm:t>
    </dgm:pt>
    <dgm:pt modelId="{6B270E29-9837-B249-BA62-DFC21CD54EC2}" type="sibTrans" cxnId="{FAC9B9D7-B013-6947-B59E-4F4309F7D990}">
      <dgm:prSet/>
      <dgm:spPr/>
      <dgm:t>
        <a:bodyPr/>
        <a:lstStyle/>
        <a:p>
          <a:endParaRPr lang="en-US"/>
        </a:p>
      </dgm:t>
    </dgm:pt>
    <dgm:pt modelId="{5FF2A896-84CA-4B4F-B3AD-AB73704BDDD8}">
      <dgm:prSet phldrT="[Text]"/>
      <dgm:spPr/>
      <dgm:t>
        <a:bodyPr/>
        <a:lstStyle/>
        <a:p>
          <a:r>
            <a:rPr lang="en-US" dirty="0"/>
            <a:t>Spark Streaming</a:t>
          </a:r>
        </a:p>
      </dgm:t>
    </dgm:pt>
    <dgm:pt modelId="{FFEF617C-AAE9-3A4E-92B1-05F26F9C35A5}" type="parTrans" cxnId="{74EA37ED-51F7-B249-BA75-3E21CDFFEA6D}">
      <dgm:prSet/>
      <dgm:spPr/>
      <dgm:t>
        <a:bodyPr/>
        <a:lstStyle/>
        <a:p>
          <a:endParaRPr lang="en-US"/>
        </a:p>
      </dgm:t>
    </dgm:pt>
    <dgm:pt modelId="{F80C9FBC-79E9-B345-AD27-CC79BB70EA2D}" type="sibTrans" cxnId="{74EA37ED-51F7-B249-BA75-3E21CDFFEA6D}">
      <dgm:prSet/>
      <dgm:spPr/>
      <dgm:t>
        <a:bodyPr/>
        <a:lstStyle/>
        <a:p>
          <a:endParaRPr lang="en-US"/>
        </a:p>
      </dgm:t>
    </dgm:pt>
    <dgm:pt modelId="{9485DC0D-7F56-974A-AFE3-55C3A6B526D0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8223CD5A-E085-F749-B51F-14A2AD238E3F}" type="parTrans" cxnId="{8A408A3F-45FC-3042-B68F-400EE5251EEC}">
      <dgm:prSet/>
      <dgm:spPr/>
      <dgm:t>
        <a:bodyPr/>
        <a:lstStyle/>
        <a:p>
          <a:endParaRPr lang="en-US"/>
        </a:p>
      </dgm:t>
    </dgm:pt>
    <dgm:pt modelId="{D482279A-896D-A545-8ECC-C88856F4494F}" type="sibTrans" cxnId="{8A408A3F-45FC-3042-B68F-400EE5251EEC}">
      <dgm:prSet/>
      <dgm:spPr/>
      <dgm:t>
        <a:bodyPr/>
        <a:lstStyle/>
        <a:p>
          <a:endParaRPr lang="en-US"/>
        </a:p>
      </dgm:t>
    </dgm:pt>
    <dgm:pt modelId="{764C7066-6DFE-9845-8EDE-C7925627C7B6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0B736156-3DED-3E4E-A0E3-6C6CCDFCB1B1}" type="parTrans" cxnId="{9F834045-AE20-D845-9953-79A88F9342ED}">
      <dgm:prSet/>
      <dgm:spPr/>
      <dgm:t>
        <a:bodyPr/>
        <a:lstStyle/>
        <a:p>
          <a:endParaRPr lang="en-US"/>
        </a:p>
      </dgm:t>
    </dgm:pt>
    <dgm:pt modelId="{FD538EC2-0AFB-A049-B92C-8652E97B52E6}" type="sibTrans" cxnId="{9F834045-AE20-D845-9953-79A88F9342ED}">
      <dgm:prSet/>
      <dgm:spPr/>
      <dgm:t>
        <a:bodyPr/>
        <a:lstStyle/>
        <a:p>
          <a:endParaRPr lang="en-US"/>
        </a:p>
      </dgm:t>
    </dgm:pt>
    <dgm:pt modelId="{E35FCBCD-28D9-8B48-9487-0FA4E0C618D0}">
      <dgm:prSet phldrT="[Text]"/>
      <dgm:spPr/>
      <dgm:t>
        <a:bodyPr/>
        <a:lstStyle/>
        <a:p>
          <a:r>
            <a:rPr lang="en-US" dirty="0"/>
            <a:t>User Dashboard</a:t>
          </a:r>
        </a:p>
      </dgm:t>
    </dgm:pt>
    <dgm:pt modelId="{0AAE1589-EDF7-E648-8CB9-09A569D48E1E}" type="parTrans" cxnId="{A8129B49-E61D-894C-9D4E-0709AB8FF483}">
      <dgm:prSet/>
      <dgm:spPr/>
      <dgm:t>
        <a:bodyPr/>
        <a:lstStyle/>
        <a:p>
          <a:endParaRPr lang="en-US"/>
        </a:p>
      </dgm:t>
    </dgm:pt>
    <dgm:pt modelId="{1F5196CC-DC97-4640-A9A6-29C1D892A16C}" type="sibTrans" cxnId="{A8129B49-E61D-894C-9D4E-0709AB8FF483}">
      <dgm:prSet/>
      <dgm:spPr/>
      <dgm:t>
        <a:bodyPr/>
        <a:lstStyle/>
        <a:p>
          <a:endParaRPr lang="en-US"/>
        </a:p>
      </dgm:t>
    </dgm:pt>
    <dgm:pt modelId="{B460D766-3E0A-C44B-A865-9167F4341E61}" type="pres">
      <dgm:prSet presAssocID="{074D9C6D-E13B-DF49-B582-A8EACCEE221D}" presName="linearFlow" presStyleCnt="0">
        <dgm:presLayoutVars>
          <dgm:resizeHandles val="exact"/>
        </dgm:presLayoutVars>
      </dgm:prSet>
      <dgm:spPr/>
    </dgm:pt>
    <dgm:pt modelId="{19A35DC6-9521-E14D-A3FB-3835574B126B}" type="pres">
      <dgm:prSet presAssocID="{50F3920D-5053-D343-8D64-7A9EC7E9EB49}" presName="node" presStyleLbl="node1" presStyleIdx="0" presStyleCnt="5" custScaleX="56988" custScaleY="40512">
        <dgm:presLayoutVars>
          <dgm:bulletEnabled val="1"/>
        </dgm:presLayoutVars>
      </dgm:prSet>
      <dgm:spPr/>
    </dgm:pt>
    <dgm:pt modelId="{57964CD6-D64A-F849-BC25-050136FA7D45}" type="pres">
      <dgm:prSet presAssocID="{6B270E29-9837-B249-BA62-DFC21CD54EC2}" presName="sibTrans" presStyleLbl="sibTrans2D1" presStyleIdx="0" presStyleCnt="4"/>
      <dgm:spPr/>
    </dgm:pt>
    <dgm:pt modelId="{CA3281B9-8DBB-2F4C-9708-56D3579CB697}" type="pres">
      <dgm:prSet presAssocID="{6B270E29-9837-B249-BA62-DFC21CD54EC2}" presName="connectorText" presStyleLbl="sibTrans2D1" presStyleIdx="0" presStyleCnt="4"/>
      <dgm:spPr/>
    </dgm:pt>
    <dgm:pt modelId="{FDC3845C-DEAB-EC42-9062-2619D5EB2C2F}" type="pres">
      <dgm:prSet presAssocID="{5FF2A896-84CA-4B4F-B3AD-AB73704BDDD8}" presName="node" presStyleLbl="node1" presStyleIdx="1" presStyleCnt="5" custScaleY="35714" custLinFactNeighborX="-15" custLinFactNeighborY="-15604">
        <dgm:presLayoutVars>
          <dgm:bulletEnabled val="1"/>
        </dgm:presLayoutVars>
      </dgm:prSet>
      <dgm:spPr/>
    </dgm:pt>
    <dgm:pt modelId="{5BCD680D-C691-6D4F-A710-0DECE21A43CD}" type="pres">
      <dgm:prSet presAssocID="{F80C9FBC-79E9-B345-AD27-CC79BB70EA2D}" presName="sibTrans" presStyleLbl="sibTrans2D1" presStyleIdx="1" presStyleCnt="4"/>
      <dgm:spPr/>
    </dgm:pt>
    <dgm:pt modelId="{BD993F10-2DF8-E645-95F9-9AE104FA4C86}" type="pres">
      <dgm:prSet presAssocID="{F80C9FBC-79E9-B345-AD27-CC79BB70EA2D}" presName="connectorText" presStyleLbl="sibTrans2D1" presStyleIdx="1" presStyleCnt="4"/>
      <dgm:spPr/>
    </dgm:pt>
    <dgm:pt modelId="{371346CE-CF38-914D-B585-2EBF6D7FEF96}" type="pres">
      <dgm:prSet presAssocID="{9485DC0D-7F56-974A-AFE3-55C3A6B526D0}" presName="node" presStyleLbl="node1" presStyleIdx="2" presStyleCnt="5" custScaleY="40257" custLinFactNeighborX="75595" custLinFactNeighborY="-10964">
        <dgm:presLayoutVars>
          <dgm:bulletEnabled val="1"/>
        </dgm:presLayoutVars>
      </dgm:prSet>
      <dgm:spPr/>
    </dgm:pt>
    <dgm:pt modelId="{3FA6F595-3F2C-9741-B9E0-A4FD36636A8D}" type="pres">
      <dgm:prSet presAssocID="{D482279A-896D-A545-8ECC-C88856F4494F}" presName="sibTrans" presStyleLbl="sibTrans2D1" presStyleIdx="2" presStyleCnt="4" custAng="20943939" custFlipVert="0" custScaleX="51815" custScaleY="125524" custLinFactY="-100000" custLinFactNeighborX="-49674" custLinFactNeighborY="-115441"/>
      <dgm:spPr/>
    </dgm:pt>
    <dgm:pt modelId="{992A4004-5F4A-E546-87EE-EEB00E029E29}" type="pres">
      <dgm:prSet presAssocID="{D482279A-896D-A545-8ECC-C88856F4494F}" presName="connectorText" presStyleLbl="sibTrans2D1" presStyleIdx="2" presStyleCnt="4"/>
      <dgm:spPr/>
    </dgm:pt>
    <dgm:pt modelId="{AF646DA2-AB5B-904D-8B3C-2232E9A8F0E9}" type="pres">
      <dgm:prSet presAssocID="{E35FCBCD-28D9-8B48-9487-0FA4E0C618D0}" presName="node" presStyleLbl="node1" presStyleIdx="3" presStyleCnt="5" custScaleY="40257" custLinFactX="-9785" custLinFactNeighborX="-100000" custLinFactNeighborY="15679">
        <dgm:presLayoutVars>
          <dgm:bulletEnabled val="1"/>
        </dgm:presLayoutVars>
      </dgm:prSet>
      <dgm:spPr/>
    </dgm:pt>
    <dgm:pt modelId="{3AE9D39D-E92E-144C-9F6D-0FE1D55B2DEC}" type="pres">
      <dgm:prSet presAssocID="{1F5196CC-DC97-4640-A9A6-29C1D892A16C}" presName="sibTrans" presStyleLbl="sibTrans2D1" presStyleIdx="3" presStyleCnt="4" custAng="10333473" custScaleX="136973" custLinFactNeighborX="-15421" custLinFactNeighborY="-1622"/>
      <dgm:spPr/>
    </dgm:pt>
    <dgm:pt modelId="{F6F5FDBF-C413-BF4A-A4B2-2CCD27B6A45C}" type="pres">
      <dgm:prSet presAssocID="{1F5196CC-DC97-4640-A9A6-29C1D892A16C}" presName="connectorText" presStyleLbl="sibTrans2D1" presStyleIdx="3" presStyleCnt="4"/>
      <dgm:spPr/>
    </dgm:pt>
    <dgm:pt modelId="{A90FEBE8-8BC5-4B4B-9114-66154453FFA7}" type="pres">
      <dgm:prSet presAssocID="{764C7066-6DFE-9845-8EDE-C7925627C7B6}" presName="node" presStyleLbl="node1" presStyleIdx="4" presStyleCnt="5" custScaleY="35714" custLinFactX="-6382" custLinFactY="-100000" custLinFactNeighborX="-100000" custLinFactNeighborY="-164146">
        <dgm:presLayoutVars>
          <dgm:bulletEnabled val="1"/>
        </dgm:presLayoutVars>
      </dgm:prSet>
      <dgm:spPr/>
    </dgm:pt>
  </dgm:ptLst>
  <dgm:cxnLst>
    <dgm:cxn modelId="{DA5ED611-F550-2245-938C-E77AA359837D}" type="presOf" srcId="{F80C9FBC-79E9-B345-AD27-CC79BB70EA2D}" destId="{5BCD680D-C691-6D4F-A710-0DECE21A43CD}" srcOrd="0" destOrd="0" presId="urn:microsoft.com/office/officeart/2005/8/layout/process2"/>
    <dgm:cxn modelId="{3B01A03E-BECC-3047-9373-1A7D24D16C06}" type="presOf" srcId="{D482279A-896D-A545-8ECC-C88856F4494F}" destId="{992A4004-5F4A-E546-87EE-EEB00E029E29}" srcOrd="1" destOrd="0" presId="urn:microsoft.com/office/officeart/2005/8/layout/process2"/>
    <dgm:cxn modelId="{8A408A3F-45FC-3042-B68F-400EE5251EEC}" srcId="{074D9C6D-E13B-DF49-B582-A8EACCEE221D}" destId="{9485DC0D-7F56-974A-AFE3-55C3A6B526D0}" srcOrd="2" destOrd="0" parTransId="{8223CD5A-E085-F749-B51F-14A2AD238E3F}" sibTransId="{D482279A-896D-A545-8ECC-C88856F4494F}"/>
    <dgm:cxn modelId="{9F834045-AE20-D845-9953-79A88F9342ED}" srcId="{074D9C6D-E13B-DF49-B582-A8EACCEE221D}" destId="{764C7066-6DFE-9845-8EDE-C7925627C7B6}" srcOrd="4" destOrd="0" parTransId="{0B736156-3DED-3E4E-A0E3-6C6CCDFCB1B1}" sibTransId="{FD538EC2-0AFB-A049-B92C-8652E97B52E6}"/>
    <dgm:cxn modelId="{A8129B49-E61D-894C-9D4E-0709AB8FF483}" srcId="{074D9C6D-E13B-DF49-B582-A8EACCEE221D}" destId="{E35FCBCD-28D9-8B48-9487-0FA4E0C618D0}" srcOrd="3" destOrd="0" parTransId="{0AAE1589-EDF7-E648-8CB9-09A569D48E1E}" sibTransId="{1F5196CC-DC97-4640-A9A6-29C1D892A16C}"/>
    <dgm:cxn modelId="{07C5484C-0867-5D43-AEDE-1682459EB1ED}" type="presOf" srcId="{F80C9FBC-79E9-B345-AD27-CC79BB70EA2D}" destId="{BD993F10-2DF8-E645-95F9-9AE104FA4C86}" srcOrd="1" destOrd="0" presId="urn:microsoft.com/office/officeart/2005/8/layout/process2"/>
    <dgm:cxn modelId="{87DD4A72-3A4E-CD44-9277-6FB87DB81727}" type="presOf" srcId="{9485DC0D-7F56-974A-AFE3-55C3A6B526D0}" destId="{371346CE-CF38-914D-B585-2EBF6D7FEF96}" srcOrd="0" destOrd="0" presId="urn:microsoft.com/office/officeart/2005/8/layout/process2"/>
    <dgm:cxn modelId="{073D2C7D-5F2E-0E48-9C6F-12AA22891164}" type="presOf" srcId="{5FF2A896-84CA-4B4F-B3AD-AB73704BDDD8}" destId="{FDC3845C-DEAB-EC42-9062-2619D5EB2C2F}" srcOrd="0" destOrd="0" presId="urn:microsoft.com/office/officeart/2005/8/layout/process2"/>
    <dgm:cxn modelId="{2093AC81-FAE0-E34C-A977-79366E4CA565}" type="presOf" srcId="{D482279A-896D-A545-8ECC-C88856F4494F}" destId="{3FA6F595-3F2C-9741-B9E0-A4FD36636A8D}" srcOrd="0" destOrd="0" presId="urn:microsoft.com/office/officeart/2005/8/layout/process2"/>
    <dgm:cxn modelId="{9A2D1199-EBBE-AD49-85E0-A6FAFD189BB7}" type="presOf" srcId="{6B270E29-9837-B249-BA62-DFC21CD54EC2}" destId="{57964CD6-D64A-F849-BC25-050136FA7D45}" srcOrd="0" destOrd="0" presId="urn:microsoft.com/office/officeart/2005/8/layout/process2"/>
    <dgm:cxn modelId="{5325C29E-B0F9-3D45-B2CA-5F93B6D4BDFC}" type="presOf" srcId="{764C7066-6DFE-9845-8EDE-C7925627C7B6}" destId="{A90FEBE8-8BC5-4B4B-9114-66154453FFA7}" srcOrd="0" destOrd="0" presId="urn:microsoft.com/office/officeart/2005/8/layout/process2"/>
    <dgm:cxn modelId="{71414FB8-4BF7-8A48-A9E3-F4A692EB67B4}" type="presOf" srcId="{E35FCBCD-28D9-8B48-9487-0FA4E0C618D0}" destId="{AF646DA2-AB5B-904D-8B3C-2232E9A8F0E9}" srcOrd="0" destOrd="0" presId="urn:microsoft.com/office/officeart/2005/8/layout/process2"/>
    <dgm:cxn modelId="{395C24BD-9126-2F46-82AC-071024DB1F25}" type="presOf" srcId="{50F3920D-5053-D343-8D64-7A9EC7E9EB49}" destId="{19A35DC6-9521-E14D-A3FB-3835574B126B}" srcOrd="0" destOrd="0" presId="urn:microsoft.com/office/officeart/2005/8/layout/process2"/>
    <dgm:cxn modelId="{54CD37C2-6C84-FA4F-8818-44FC81D7D0D9}" type="presOf" srcId="{6B270E29-9837-B249-BA62-DFC21CD54EC2}" destId="{CA3281B9-8DBB-2F4C-9708-56D3579CB697}" srcOrd="1" destOrd="0" presId="urn:microsoft.com/office/officeart/2005/8/layout/process2"/>
    <dgm:cxn modelId="{FAC9B9D7-B013-6947-B59E-4F4309F7D990}" srcId="{074D9C6D-E13B-DF49-B582-A8EACCEE221D}" destId="{50F3920D-5053-D343-8D64-7A9EC7E9EB49}" srcOrd="0" destOrd="0" parTransId="{7CDD3B55-CC6A-F948-B9E3-A51ACF723564}" sibTransId="{6B270E29-9837-B249-BA62-DFC21CD54EC2}"/>
    <dgm:cxn modelId="{C2F08CE5-1E67-7F43-8423-E4E6509789E4}" type="presOf" srcId="{1F5196CC-DC97-4640-A9A6-29C1D892A16C}" destId="{3AE9D39D-E92E-144C-9F6D-0FE1D55B2DEC}" srcOrd="0" destOrd="0" presId="urn:microsoft.com/office/officeart/2005/8/layout/process2"/>
    <dgm:cxn modelId="{7FB715EB-DD25-514D-A82F-6ACFADAAD607}" type="presOf" srcId="{074D9C6D-E13B-DF49-B582-A8EACCEE221D}" destId="{B460D766-3E0A-C44B-A865-9167F4341E61}" srcOrd="0" destOrd="0" presId="urn:microsoft.com/office/officeart/2005/8/layout/process2"/>
    <dgm:cxn modelId="{74EA37ED-51F7-B249-BA75-3E21CDFFEA6D}" srcId="{074D9C6D-E13B-DF49-B582-A8EACCEE221D}" destId="{5FF2A896-84CA-4B4F-B3AD-AB73704BDDD8}" srcOrd="1" destOrd="0" parTransId="{FFEF617C-AAE9-3A4E-92B1-05F26F9C35A5}" sibTransId="{F80C9FBC-79E9-B345-AD27-CC79BB70EA2D}"/>
    <dgm:cxn modelId="{D15D9EFA-A210-8F49-ADE0-0A39074410DF}" type="presOf" srcId="{1F5196CC-DC97-4640-A9A6-29C1D892A16C}" destId="{F6F5FDBF-C413-BF4A-A4B2-2CCD27B6A45C}" srcOrd="1" destOrd="0" presId="urn:microsoft.com/office/officeart/2005/8/layout/process2"/>
    <dgm:cxn modelId="{74152DAE-67F8-E848-BD4D-EA08C37CA92D}" type="presParOf" srcId="{B460D766-3E0A-C44B-A865-9167F4341E61}" destId="{19A35DC6-9521-E14D-A3FB-3835574B126B}" srcOrd="0" destOrd="0" presId="urn:microsoft.com/office/officeart/2005/8/layout/process2"/>
    <dgm:cxn modelId="{BE9203D9-5BED-F548-B96C-686491E39579}" type="presParOf" srcId="{B460D766-3E0A-C44B-A865-9167F4341E61}" destId="{57964CD6-D64A-F849-BC25-050136FA7D45}" srcOrd="1" destOrd="0" presId="urn:microsoft.com/office/officeart/2005/8/layout/process2"/>
    <dgm:cxn modelId="{3B5F09C1-2AD2-D444-BA79-0744594ABE31}" type="presParOf" srcId="{57964CD6-D64A-F849-BC25-050136FA7D45}" destId="{CA3281B9-8DBB-2F4C-9708-56D3579CB697}" srcOrd="0" destOrd="0" presId="urn:microsoft.com/office/officeart/2005/8/layout/process2"/>
    <dgm:cxn modelId="{36DD87DA-60F1-1F49-83EF-9FCF13117349}" type="presParOf" srcId="{B460D766-3E0A-C44B-A865-9167F4341E61}" destId="{FDC3845C-DEAB-EC42-9062-2619D5EB2C2F}" srcOrd="2" destOrd="0" presId="urn:microsoft.com/office/officeart/2005/8/layout/process2"/>
    <dgm:cxn modelId="{3B43C2FA-5D27-2648-90EA-F42016AF4D75}" type="presParOf" srcId="{B460D766-3E0A-C44B-A865-9167F4341E61}" destId="{5BCD680D-C691-6D4F-A710-0DECE21A43CD}" srcOrd="3" destOrd="0" presId="urn:microsoft.com/office/officeart/2005/8/layout/process2"/>
    <dgm:cxn modelId="{34682317-7D23-BC47-B37F-C02DB0929935}" type="presParOf" srcId="{5BCD680D-C691-6D4F-A710-0DECE21A43CD}" destId="{BD993F10-2DF8-E645-95F9-9AE104FA4C86}" srcOrd="0" destOrd="0" presId="urn:microsoft.com/office/officeart/2005/8/layout/process2"/>
    <dgm:cxn modelId="{2810148E-B42C-2A49-9689-EC11DBAA320C}" type="presParOf" srcId="{B460D766-3E0A-C44B-A865-9167F4341E61}" destId="{371346CE-CF38-914D-B585-2EBF6D7FEF96}" srcOrd="4" destOrd="0" presId="urn:microsoft.com/office/officeart/2005/8/layout/process2"/>
    <dgm:cxn modelId="{729B27A1-F296-BE4C-8463-F6E6929293F2}" type="presParOf" srcId="{B460D766-3E0A-C44B-A865-9167F4341E61}" destId="{3FA6F595-3F2C-9741-B9E0-A4FD36636A8D}" srcOrd="5" destOrd="0" presId="urn:microsoft.com/office/officeart/2005/8/layout/process2"/>
    <dgm:cxn modelId="{0696B8B5-F2E7-7A49-BFEF-70282F39C677}" type="presParOf" srcId="{3FA6F595-3F2C-9741-B9E0-A4FD36636A8D}" destId="{992A4004-5F4A-E546-87EE-EEB00E029E29}" srcOrd="0" destOrd="0" presId="urn:microsoft.com/office/officeart/2005/8/layout/process2"/>
    <dgm:cxn modelId="{9C84C7E3-C4F9-CB49-B435-E93325CC758A}" type="presParOf" srcId="{B460D766-3E0A-C44B-A865-9167F4341E61}" destId="{AF646DA2-AB5B-904D-8B3C-2232E9A8F0E9}" srcOrd="6" destOrd="0" presId="urn:microsoft.com/office/officeart/2005/8/layout/process2"/>
    <dgm:cxn modelId="{4CF51429-4FD0-5A48-A703-C942E9E1E5D4}" type="presParOf" srcId="{B460D766-3E0A-C44B-A865-9167F4341E61}" destId="{3AE9D39D-E92E-144C-9F6D-0FE1D55B2DEC}" srcOrd="7" destOrd="0" presId="urn:microsoft.com/office/officeart/2005/8/layout/process2"/>
    <dgm:cxn modelId="{06F15F90-B2E1-0E4E-8313-066AF672D205}" type="presParOf" srcId="{3AE9D39D-E92E-144C-9F6D-0FE1D55B2DEC}" destId="{F6F5FDBF-C413-BF4A-A4B2-2CCD27B6A45C}" srcOrd="0" destOrd="0" presId="urn:microsoft.com/office/officeart/2005/8/layout/process2"/>
    <dgm:cxn modelId="{98B180C7-0409-3747-BF38-2EE210D54C65}" type="presParOf" srcId="{B460D766-3E0A-C44B-A865-9167F4341E61}" destId="{A90FEBE8-8BC5-4B4B-9114-66154453FFA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5DC6-9521-E14D-A3FB-3835574B126B}">
      <dsp:nvSpPr>
        <dsp:cNvPr id="0" name=""/>
        <dsp:cNvSpPr/>
      </dsp:nvSpPr>
      <dsp:spPr>
        <a:xfrm>
          <a:off x="4717752" y="3847"/>
          <a:ext cx="1240732" cy="49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Kafka</a:t>
          </a:r>
        </a:p>
      </dsp:txBody>
      <dsp:txXfrm>
        <a:off x="4732104" y="18199"/>
        <a:ext cx="1212028" cy="461307"/>
      </dsp:txXfrm>
    </dsp:sp>
    <dsp:sp modelId="{57964CD6-D64A-F849-BC25-050136FA7D45}">
      <dsp:nvSpPr>
        <dsp:cNvPr id="0" name=""/>
        <dsp:cNvSpPr/>
      </dsp:nvSpPr>
      <dsp:spPr>
        <a:xfrm rot="5401156">
          <a:off x="5146548" y="476912"/>
          <a:ext cx="382803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74681" y="557658"/>
        <a:ext cx="326577" cy="267962"/>
      </dsp:txXfrm>
    </dsp:sp>
    <dsp:sp modelId="{FDC3845C-DEAB-EC42-9062-2619D5EB2C2F}">
      <dsp:nvSpPr>
        <dsp:cNvPr id="0" name=""/>
        <dsp:cNvSpPr/>
      </dsp:nvSpPr>
      <dsp:spPr>
        <a:xfrm>
          <a:off x="4249200" y="1004262"/>
          <a:ext cx="2177181" cy="43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Spark Streaming</a:t>
          </a:r>
        </a:p>
      </dsp:txBody>
      <dsp:txXfrm>
        <a:off x="4261852" y="1016914"/>
        <a:ext cx="2151877" cy="406673"/>
      </dsp:txXfrm>
    </dsp:sp>
    <dsp:sp modelId="{5BCD680D-C691-6D4F-A710-0DECE21A43CD}">
      <dsp:nvSpPr>
        <dsp:cNvPr id="0" name=""/>
        <dsp:cNvSpPr/>
      </dsp:nvSpPr>
      <dsp:spPr>
        <a:xfrm rot="2033411">
          <a:off x="5705762" y="1487250"/>
          <a:ext cx="869324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19633" y="1550584"/>
        <a:ext cx="706036" cy="326577"/>
      </dsp:txXfrm>
    </dsp:sp>
    <dsp:sp modelId="{371346CE-CF38-914D-B585-2EBF6D7FEF96}">
      <dsp:nvSpPr>
        <dsp:cNvPr id="0" name=""/>
        <dsp:cNvSpPr/>
      </dsp:nvSpPr>
      <dsp:spPr>
        <a:xfrm>
          <a:off x="5895368" y="2082556"/>
          <a:ext cx="2177181" cy="486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Dashboard</a:t>
          </a:r>
        </a:p>
      </dsp:txBody>
      <dsp:txXfrm>
        <a:off x="5909630" y="2096818"/>
        <a:ext cx="2148657" cy="458402"/>
      </dsp:txXfrm>
    </dsp:sp>
    <dsp:sp modelId="{3FA6F595-3F2C-9741-B9E0-A4FD36636A8D}">
      <dsp:nvSpPr>
        <dsp:cNvPr id="0" name=""/>
        <dsp:cNvSpPr/>
      </dsp:nvSpPr>
      <dsp:spPr>
        <a:xfrm rot="9119735">
          <a:off x="3512920" y="1431447"/>
          <a:ext cx="996111" cy="683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705886" y="1519971"/>
        <a:ext cx="791145" cy="409933"/>
      </dsp:txXfrm>
    </dsp:sp>
    <dsp:sp modelId="{AF646DA2-AB5B-904D-8B3C-2232E9A8F0E9}">
      <dsp:nvSpPr>
        <dsp:cNvPr id="0" name=""/>
        <dsp:cNvSpPr/>
      </dsp:nvSpPr>
      <dsp:spPr>
        <a:xfrm>
          <a:off x="1859308" y="3321903"/>
          <a:ext cx="2177181" cy="486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Dashboard</a:t>
          </a:r>
        </a:p>
      </dsp:txBody>
      <dsp:txXfrm>
        <a:off x="1873570" y="3336165"/>
        <a:ext cx="2148657" cy="458402"/>
      </dsp:txXfrm>
    </dsp:sp>
    <dsp:sp modelId="{3AE9D39D-E92E-144C-9F6D-0FE1D55B2DEC}">
      <dsp:nvSpPr>
        <dsp:cNvPr id="0" name=""/>
        <dsp:cNvSpPr/>
      </dsp:nvSpPr>
      <dsp:spPr>
        <a:xfrm rot="5139819">
          <a:off x="2498185" y="2654226"/>
          <a:ext cx="795946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5400000">
        <a:off x="2726696" y="2528635"/>
        <a:ext cx="326577" cy="632658"/>
      </dsp:txXfrm>
    </dsp:sp>
    <dsp:sp modelId="{A90FEBE8-8BC5-4B4B-9114-66154453FFA7}">
      <dsp:nvSpPr>
        <dsp:cNvPr id="0" name=""/>
        <dsp:cNvSpPr/>
      </dsp:nvSpPr>
      <dsp:spPr>
        <a:xfrm>
          <a:off x="1933397" y="2116524"/>
          <a:ext cx="2177181" cy="43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1946049" y="2129176"/>
        <a:ext cx="2151877" cy="406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contest/black-friday/#data_dictiona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sjk/CSYE7200_Scala_Project_Team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3678-7196-CD40-824D-C9AD7562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Building Real-Time Analytics Dashboard Using Apache 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7D5E-4E3F-244C-969A-BB293A52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344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TEAM 4 </a:t>
            </a:r>
          </a:p>
          <a:p>
            <a:r>
              <a:rPr lang="en-US" dirty="0" err="1">
                <a:solidFill>
                  <a:schemeClr val="tx1"/>
                </a:solidFill>
              </a:rPr>
              <a:t>Akshay</a:t>
            </a:r>
            <a:r>
              <a:rPr lang="en-US" dirty="0">
                <a:solidFill>
                  <a:schemeClr val="tx1"/>
                </a:solidFill>
              </a:rPr>
              <a:t> Jain</a:t>
            </a:r>
          </a:p>
          <a:p>
            <a:r>
              <a:rPr lang="en-US" dirty="0">
                <a:solidFill>
                  <a:schemeClr val="tx1"/>
                </a:solidFill>
              </a:rPr>
              <a:t>Vinay </a:t>
            </a:r>
            <a:r>
              <a:rPr lang="en-US" dirty="0" err="1">
                <a:solidFill>
                  <a:schemeClr val="tx1"/>
                </a:solidFill>
              </a:rPr>
              <a:t>Gor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378B-6F67-9344-BDEE-3BF8DD33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169" y="2808051"/>
            <a:ext cx="6540590" cy="1092742"/>
          </a:xfrm>
        </p:spPr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58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094E-7E3C-044B-A7E4-828763E8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9567-07E9-DC49-BA45-125E524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in an ecommerce platform, the analysis of the sales of products or service happens with the help of a job which is scheduled to execute or run after a given interval of time. </a:t>
            </a:r>
          </a:p>
          <a:p>
            <a:r>
              <a:rPr lang="en-US" dirty="0"/>
              <a:t>In situations which require immediate/real-time actions such as credit card fraud, this model won’t be suitable and will not provide accurate solution.</a:t>
            </a:r>
          </a:p>
        </p:txBody>
      </p:sp>
    </p:spTree>
    <p:extLst>
      <p:ext uri="{BB962C8B-B14F-4D97-AF65-F5344CB8AC3E}">
        <p14:creationId xmlns:p14="http://schemas.microsoft.com/office/powerpoint/2010/main" val="28266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AA12-8E5E-CC45-BEED-867B85B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 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FED6-A96C-DD4A-AC7E-3D6C8BDB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the drawbacks of previous model, we are proposing a real-time analytics model using Stream Analytics. </a:t>
            </a:r>
          </a:p>
          <a:p>
            <a:r>
              <a:rPr lang="en-US" dirty="0"/>
              <a:t>Reading of Data will be done in batches, to simulate real-time scenario.</a:t>
            </a:r>
          </a:p>
          <a:p>
            <a:r>
              <a:rPr lang="en-US" dirty="0"/>
              <a:t>For an ecommerce platform, Real-time dashboard will be created to see how the sales go on a particular day across different locations.</a:t>
            </a:r>
          </a:p>
          <a:p>
            <a:r>
              <a:rPr lang="en-US" dirty="0"/>
              <a:t>Warehouse and inventory management at peak locations can be handled gracefully based on real-time analysis.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361B-38FA-A948-BF69-63011A2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Actors/Use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8F68-191B-CA46-864D-7D1D27FD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755235"/>
            <a:ext cx="9041703" cy="4485309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>
              <a:buAutoNum type="arabicPeriod"/>
            </a:pPr>
            <a:r>
              <a:rPr lang="en-US" dirty="0"/>
              <a:t>Ecommerce system</a:t>
            </a:r>
          </a:p>
          <a:p>
            <a:pPr>
              <a:buAutoNum type="arabicPeriod"/>
            </a:pPr>
            <a:r>
              <a:rPr lang="en-US" dirty="0"/>
              <a:t>Ecommerce company employees</a:t>
            </a:r>
          </a:p>
          <a:p>
            <a:pPr>
              <a:buAutoNum type="arabicPeriod"/>
            </a:pPr>
            <a:r>
              <a:rPr lang="en-US" dirty="0"/>
              <a:t>Ecommerce end-users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Cases: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Employee can see overview of the sales of products(</a:t>
            </a:r>
            <a:r>
              <a:rPr lang="en-US" dirty="0" err="1"/>
              <a:t>eg</a:t>
            </a:r>
            <a:r>
              <a:rPr lang="en-US" dirty="0"/>
              <a:t>: highest selling Product) on the dashboard homepage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Employee inputs query (such as location, product number) and gets the query specific real-time values.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On the End-users’ dashboard, users will be able to see the recommendations of products based the historical purchases they have made. 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  <a:p>
            <a:pPr>
              <a:buFont typeface="Wingdings 3" charset="2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AD4-2229-234A-A070-719C2E69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F4C0F-FF34-8044-8C8B-B8EE920B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52210"/>
              </p:ext>
            </p:extLst>
          </p:nvPr>
        </p:nvGraphicFramePr>
        <p:xfrm>
          <a:off x="0" y="1930399"/>
          <a:ext cx="10676237" cy="475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5BA5A3-6884-BA42-B467-32E49669658C}"/>
              </a:ext>
            </a:extLst>
          </p:cNvPr>
          <p:cNvSpPr txBox="1"/>
          <p:nvPr/>
        </p:nvSpPr>
        <p:spPr>
          <a:xfrm>
            <a:off x="4633784" y="1270000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87E24-7CA3-7348-8652-F0BAA4A9AA09}"/>
              </a:ext>
            </a:extLst>
          </p:cNvPr>
          <p:cNvSpPr txBox="1"/>
          <p:nvPr/>
        </p:nvSpPr>
        <p:spPr>
          <a:xfrm>
            <a:off x="4992130" y="17670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78915-1427-0D45-A0FE-3A0A8C46C6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38118" y="1639332"/>
            <a:ext cx="0" cy="2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F430CD-FADE-BC4D-9761-0D61238E7F3A}"/>
              </a:ext>
            </a:extLst>
          </p:cNvPr>
          <p:cNvSpPr txBox="1"/>
          <p:nvPr/>
        </p:nvSpPr>
        <p:spPr>
          <a:xfrm>
            <a:off x="6352162" y="2001256"/>
            <a:ext cx="29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in Batches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E0252-FAFC-2F4D-B86C-D5E8D2A589C8}"/>
              </a:ext>
            </a:extLst>
          </p:cNvPr>
          <p:cNvSpPr txBox="1"/>
          <p:nvPr/>
        </p:nvSpPr>
        <p:spPr>
          <a:xfrm>
            <a:off x="6926094" y="2951324"/>
            <a:ext cx="318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130F8-4DC9-CE4B-91CF-9C9AB8F54812}"/>
              </a:ext>
            </a:extLst>
          </p:cNvPr>
          <p:cNvSpPr txBox="1"/>
          <p:nvPr/>
        </p:nvSpPr>
        <p:spPr>
          <a:xfrm>
            <a:off x="5828190" y="5276234"/>
            <a:ext cx="29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A99B6C-5A95-724F-AC7D-9CA663E4BD75}"/>
              </a:ext>
            </a:extLst>
          </p:cNvPr>
          <p:cNvCxnSpPr>
            <a:endCxn id="15" idx="1"/>
          </p:cNvCxnSpPr>
          <p:nvPr/>
        </p:nvCxnSpPr>
        <p:spPr>
          <a:xfrm>
            <a:off x="6011694" y="2185922"/>
            <a:ext cx="34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DD3EB-DDE3-CD4C-8C48-4A42F6CE2EB5}"/>
              </a:ext>
            </a:extLst>
          </p:cNvPr>
          <p:cNvCxnSpPr/>
          <p:nvPr/>
        </p:nvCxnSpPr>
        <p:spPr>
          <a:xfrm>
            <a:off x="6550375" y="3149401"/>
            <a:ext cx="34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058F68-BF0A-004F-AC41-1A4BC306E044}"/>
              </a:ext>
            </a:extLst>
          </p:cNvPr>
          <p:cNvCxnSpPr>
            <a:cxnSpLocks/>
          </p:cNvCxnSpPr>
          <p:nvPr/>
        </p:nvCxnSpPr>
        <p:spPr>
          <a:xfrm>
            <a:off x="6585626" y="4523362"/>
            <a:ext cx="0" cy="82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54971-DB3C-F14D-9616-842548633913}"/>
              </a:ext>
            </a:extLst>
          </p:cNvPr>
          <p:cNvCxnSpPr>
            <a:cxnSpLocks/>
          </p:cNvCxnSpPr>
          <p:nvPr/>
        </p:nvCxnSpPr>
        <p:spPr>
          <a:xfrm>
            <a:off x="4075889" y="5484039"/>
            <a:ext cx="1663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4BFDC2-FED9-5B42-BDCC-098A5292D576}"/>
              </a:ext>
            </a:extLst>
          </p:cNvPr>
          <p:cNvSpPr txBox="1"/>
          <p:nvPr/>
        </p:nvSpPr>
        <p:spPr>
          <a:xfrm>
            <a:off x="3042834" y="1270000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6CE52-602C-D548-973C-1114A9D279BD}"/>
              </a:ext>
            </a:extLst>
          </p:cNvPr>
          <p:cNvSpPr txBox="1"/>
          <p:nvPr/>
        </p:nvSpPr>
        <p:spPr>
          <a:xfrm>
            <a:off x="6198208" y="1284068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83C176-070D-204A-BB79-48FB0428203D}"/>
              </a:ext>
            </a:extLst>
          </p:cNvPr>
          <p:cNvCxnSpPr>
            <a:cxnSpLocks/>
          </p:cNvCxnSpPr>
          <p:nvPr/>
        </p:nvCxnSpPr>
        <p:spPr>
          <a:xfrm>
            <a:off x="4148101" y="1553626"/>
            <a:ext cx="686546" cy="3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CEE003-C1B0-FC44-A5D2-8EA9D31421EF}"/>
              </a:ext>
            </a:extLst>
          </p:cNvPr>
          <p:cNvCxnSpPr>
            <a:cxnSpLocks/>
          </p:cNvCxnSpPr>
          <p:nvPr/>
        </p:nvCxnSpPr>
        <p:spPr>
          <a:xfrm flipH="1">
            <a:off x="5904689" y="1596478"/>
            <a:ext cx="815920" cy="3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C49-F3B9-5242-90AA-BA70B419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E15A-E04D-4747-B11E-37E9348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train.csv</a:t>
            </a:r>
            <a:r>
              <a:rPr lang="en-US" dirty="0"/>
              <a:t> : - consists of products and user details 0.5 million rows and 12 columns</a:t>
            </a:r>
          </a:p>
          <a:p>
            <a:r>
              <a:rPr lang="en-US" dirty="0" err="1"/>
              <a:t>test.csv</a:t>
            </a:r>
            <a:r>
              <a:rPr lang="en-US" dirty="0"/>
              <a:t> : - will be used as test data on train model</a:t>
            </a:r>
          </a:p>
          <a:p>
            <a:endParaRPr lang="en-US" dirty="0"/>
          </a:p>
          <a:p>
            <a:r>
              <a:rPr lang="en-US" dirty="0"/>
              <a:t>Reference link : 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https://datahack.analyticsvidhya.com/contest/black-friday/#data_dictionary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57B3-52DA-2746-9460-D230D163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Milestones/sprints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50444C-D221-BF48-8E71-8BA395C0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18666"/>
              </p:ext>
            </p:extLst>
          </p:nvPr>
        </p:nvGraphicFramePr>
        <p:xfrm>
          <a:off x="677863" y="2160588"/>
          <a:ext cx="10406148" cy="429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21">
                  <a:extLst>
                    <a:ext uri="{9D8B030D-6E8A-4147-A177-3AD203B41FA5}">
                      <a16:colId xmlns:a16="http://schemas.microsoft.com/office/drawing/2014/main" val="3895794166"/>
                    </a:ext>
                  </a:extLst>
                </a:gridCol>
                <a:gridCol w="5844746">
                  <a:extLst>
                    <a:ext uri="{9D8B030D-6E8A-4147-A177-3AD203B41FA5}">
                      <a16:colId xmlns:a16="http://schemas.microsoft.com/office/drawing/2014/main" val="2259967815"/>
                    </a:ext>
                  </a:extLst>
                </a:gridCol>
                <a:gridCol w="1890584">
                  <a:extLst>
                    <a:ext uri="{9D8B030D-6E8A-4147-A177-3AD203B41FA5}">
                      <a16:colId xmlns:a16="http://schemas.microsoft.com/office/drawing/2014/main" val="31293526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1140354144"/>
                    </a:ext>
                  </a:extLst>
                </a:gridCol>
              </a:tblGrid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Sprint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8758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pipelining through Kafka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Integrating Kafka and Spark Streaming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03/23/2018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53320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cleaning and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Initial setup for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03/31/2018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5801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 and implementation of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Dashboard, Machine Learning model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optional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Unit and 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04542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Handle fallouts from previous sprint(s), if any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04/18/2018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3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0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8ACD-1C0D-9C46-A941-ACC7F44A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you program in Scala and where will your code repository be?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C560-BEE9-DC42-B548-55766E8C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In Scala:</a:t>
            </a:r>
          </a:p>
          <a:p>
            <a:pPr>
              <a:buAutoNum type="arabicPeriod"/>
            </a:pPr>
            <a:r>
              <a:rPr lang="en-US" dirty="0"/>
              <a:t>Apache Spark: Data cleaning and processing</a:t>
            </a:r>
          </a:p>
          <a:p>
            <a:pPr>
              <a:buAutoNum type="arabicPeriod"/>
            </a:pPr>
            <a:r>
              <a:rPr lang="en-US" dirty="0"/>
              <a:t>Play Framework: Creating real-time Dashboard using Scala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MLlib</a:t>
            </a:r>
            <a:r>
              <a:rPr lang="en-US" dirty="0"/>
              <a:t> in </a:t>
            </a:r>
            <a:r>
              <a:rPr lang="en-US" dirty="0" err="1"/>
              <a:t>scala</a:t>
            </a:r>
            <a:r>
              <a:rPr lang="en-US" dirty="0"/>
              <a:t> to build trained model 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  <a:p>
            <a:pPr>
              <a:buAutoNum type="arabicPeriod"/>
            </a:pPr>
            <a:endParaRPr lang="en-US" dirty="0"/>
          </a:p>
          <a:p>
            <a:r>
              <a:rPr lang="en-US" dirty="0"/>
              <a:t>Repository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https://github.com/akshaysjk/CSYE7200_Scala_Project_Team4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5DB7-6F88-9741-B717-A86C18FA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D734-AD60-FE4D-80BA-2E217F01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85% of the time, Spark Streaming will clean the data received, process it and generate/update the dashboard within 10 sec</a:t>
            </a:r>
          </a:p>
          <a:p>
            <a:r>
              <a:rPr lang="en-US" dirty="0"/>
              <a:t>Proposed accuracy for ML model greater than 61% (optional)</a:t>
            </a:r>
          </a:p>
        </p:txBody>
      </p:sp>
    </p:spTree>
    <p:extLst>
      <p:ext uri="{BB962C8B-B14F-4D97-AF65-F5344CB8AC3E}">
        <p14:creationId xmlns:p14="http://schemas.microsoft.com/office/powerpoint/2010/main" val="87272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1496</TotalTime>
  <Words>490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Building Real-Time Analytics Dashboard Using Apache Spark</vt:lpstr>
      <vt:lpstr>Problem Statement</vt:lpstr>
      <vt:lpstr>Proposal/ Goals of Project</vt:lpstr>
      <vt:lpstr>Actors/Use cases</vt:lpstr>
      <vt:lpstr>Methodology</vt:lpstr>
      <vt:lpstr>Data sources</vt:lpstr>
      <vt:lpstr>Milestones/sprints</vt:lpstr>
      <vt:lpstr>What will you program in Scala and where will your code repository be? </vt:lpstr>
      <vt:lpstr>Acceptance criteria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Analytics Dashboard Using Apache Spark</dc:title>
  <dc:creator>AKSHAY SUNILKUMAR JAIN</dc:creator>
  <cp:lastModifiedBy>Vinay Gor</cp:lastModifiedBy>
  <cp:revision>21</cp:revision>
  <dcterms:created xsi:type="dcterms:W3CDTF">2018-03-14T01:06:16Z</dcterms:created>
  <dcterms:modified xsi:type="dcterms:W3CDTF">2018-03-19T20:04:05Z</dcterms:modified>
</cp:coreProperties>
</file>