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12/8/2016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12/8/2016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Amazon.co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2057400"/>
            <a:ext cx="7406640" cy="1472184"/>
          </a:xfrm>
        </p:spPr>
        <p:txBody>
          <a:bodyPr/>
          <a:lstStyle/>
          <a:p>
            <a:pPr algn="ctr"/>
            <a:r>
              <a:rPr lang="en-US"/>
              <a:t>IMDB Database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				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638800" y="3886200"/>
            <a:ext cx="3886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u="sng" dirty="0"/>
              <a:t>Section 04 Group 9</a:t>
            </a:r>
          </a:p>
          <a:p>
            <a:pPr algn="just"/>
            <a:r>
              <a:rPr lang="en-US" sz="2000" dirty="0"/>
              <a:t>-Akshay Jain</a:t>
            </a:r>
          </a:p>
          <a:p>
            <a:pPr algn="just"/>
            <a:r>
              <a:rPr lang="en-US" sz="2000" dirty="0"/>
              <a:t>-</a:t>
            </a:r>
            <a:r>
              <a:rPr lang="en-US" sz="2000" dirty="0" err="1"/>
              <a:t>Ayushi</a:t>
            </a:r>
            <a:r>
              <a:rPr lang="en-US" sz="2000" dirty="0"/>
              <a:t> </a:t>
            </a:r>
            <a:r>
              <a:rPr lang="en-US" sz="2000" dirty="0" err="1"/>
              <a:t>Sachdeva</a:t>
            </a:r>
            <a:endParaRPr lang="en-US" sz="2000" dirty="0"/>
          </a:p>
          <a:p>
            <a:pPr algn="just"/>
            <a:r>
              <a:rPr lang="en-US" sz="2000" dirty="0"/>
              <a:t>-Vinay </a:t>
            </a:r>
            <a:r>
              <a:rPr lang="en-US" sz="2000" dirty="0" err="1"/>
              <a:t>Gor</a:t>
            </a:r>
            <a:endParaRPr lang="en-US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381000"/>
            <a:ext cx="7498080" cy="5867400"/>
          </a:xfrm>
        </p:spPr>
        <p:txBody>
          <a:bodyPr>
            <a:normAutofit/>
          </a:bodyPr>
          <a:lstStyle/>
          <a:p>
            <a:r>
              <a:rPr lang="en-US" sz="2400"/>
              <a:t>9) Display the Movie Gross Collection in each Country and the Total Gross Collection</a:t>
            </a:r>
          </a:p>
          <a:p>
            <a:pPr>
              <a:buNone/>
            </a:pPr>
            <a:endParaRPr lang="en-US" sz="2400"/>
          </a:p>
        </p:txBody>
      </p:sp>
      <p:pic>
        <p:nvPicPr>
          <p:cNvPr id="4" name="Picture 3" descr="pasted_image_at_2016_12_08_02_57_pm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28800" y="1676400"/>
            <a:ext cx="3629025" cy="304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0751" y="2895600"/>
            <a:ext cx="749808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Thank you for your time.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44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2362200"/>
          </a:xfrm>
        </p:spPr>
        <p:txBody>
          <a:bodyPr>
            <a:normAutofit/>
          </a:bodyPr>
          <a:lstStyle/>
          <a:p>
            <a:r>
              <a:rPr lang="en-US" sz="2000" dirty="0"/>
              <a:t>The </a:t>
            </a:r>
            <a:r>
              <a:rPr lang="en-US" sz="2000" b="1" dirty="0"/>
              <a:t>Internet Movie Database</a:t>
            </a:r>
            <a:r>
              <a:rPr lang="en-US" sz="2000" dirty="0"/>
              <a:t> (abbreviated </a:t>
            </a:r>
            <a:r>
              <a:rPr lang="en-US" sz="2000" b="1" dirty="0"/>
              <a:t>IMDb</a:t>
            </a:r>
            <a:r>
              <a:rPr lang="en-US" sz="2000" dirty="0"/>
              <a:t>) is an online database of information related to films, television programs including cast, production crew, fictional characters, biographies, plot summaries, trivia and reviews, operated by IMDb.com, Inc., a subsidiary of </a:t>
            </a:r>
            <a:r>
              <a:rPr lang="en-US" sz="2000" dirty="0">
                <a:hlinkClick r:id="rId2" tooltip="Amazon.com"/>
              </a:rPr>
              <a:t>Amazon.com</a:t>
            </a:r>
            <a:r>
              <a:rPr lang="en-US" sz="2000" dirty="0"/>
              <a:t>.</a:t>
            </a:r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1600200" y="3124200"/>
            <a:ext cx="5638800" cy="76944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4400"/>
              <a:t>Project Objective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95400" y="3886201"/>
            <a:ext cx="7848600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5760" indent="-283464"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lang="en-US" sz="2000" dirty="0"/>
              <a:t>Design and populate IMDB database using the web or mobile interface.</a:t>
            </a:r>
          </a:p>
          <a:p>
            <a:pPr marL="365760" indent="-283464"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lang="en-US" sz="2000" dirty="0"/>
              <a:t>Identify and create entities and relationships </a:t>
            </a:r>
          </a:p>
          <a:p>
            <a:pPr marL="365760" indent="-283464"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lang="en-US" sz="2000" dirty="0"/>
              <a:t>Creation of ER model for entities and relationships identified in design </a:t>
            </a:r>
          </a:p>
          <a:p>
            <a:pPr marL="365760" indent="-283464">
              <a:buClr>
                <a:schemeClr val="accent1"/>
              </a:buClr>
              <a:buSzPct val="80000"/>
            </a:pPr>
            <a:r>
              <a:rPr lang="en-US" sz="2000" dirty="0"/>
              <a:t>	requirements.</a:t>
            </a:r>
          </a:p>
          <a:p>
            <a:pPr marL="365760" indent="-283464"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lang="en-US" sz="2000" dirty="0"/>
              <a:t>List of tables and columns and insertion of values and corresponding </a:t>
            </a:r>
            <a:r>
              <a:rPr lang="en-US" sz="2000" dirty="0" err="1"/>
              <a:t>contraints</a:t>
            </a:r>
            <a:r>
              <a:rPr lang="en-US" sz="2000" dirty="0"/>
              <a:t> on it.</a:t>
            </a:r>
          </a:p>
          <a:p>
            <a:pPr marL="365760" lvl="0" indent="-283464"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lang="en-US" sz="2000" dirty="0"/>
              <a:t>List of queries IMDB user might be searching for when using IMDb application</a:t>
            </a:r>
          </a:p>
          <a:p>
            <a:pPr marL="365760" indent="-283464">
              <a:spcBef>
                <a:spcPts val="600"/>
              </a:spcBef>
              <a:buClr>
                <a:schemeClr val="accent1"/>
              </a:buClr>
              <a:buSzPct val="80000"/>
            </a:pPr>
            <a:endParaRPr lang="en-US" sz="2000" dirty="0"/>
          </a:p>
          <a:p>
            <a:pPr marL="365760" indent="-283464">
              <a:spcBef>
                <a:spcPts val="600"/>
              </a:spcBef>
              <a:buClr>
                <a:schemeClr val="accent1"/>
              </a:buClr>
              <a:buSzPct val="80000"/>
            </a:pPr>
            <a:endParaRPr lang="en-US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Toad Data Model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0257183"/>
              </p:ext>
            </p:extLst>
          </p:nvPr>
        </p:nvGraphicFramePr>
        <p:xfrm>
          <a:off x="2362200" y="2116749"/>
          <a:ext cx="1715911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Bitmap Image" showAsIcon="1" r:id="rId3" imgW="914400" imgH="771480" progId="Paint.Picture">
                  <p:embed/>
                </p:oleObj>
              </mc:Choice>
              <mc:Fallback>
                <p:oleObj name="Bitmap Image" showAsIcon="1" r:id="rId3" imgW="914400" imgH="77148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62200" y="2116749"/>
                        <a:ext cx="1715911" cy="144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2775357"/>
              </p:ext>
            </p:extLst>
          </p:nvPr>
        </p:nvGraphicFramePr>
        <p:xfrm>
          <a:off x="5029200" y="2080407"/>
          <a:ext cx="1524000" cy="128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Packager Shell Object" showAsIcon="1" r:id="rId5" imgW="914400" imgH="771480" progId="Package">
                  <p:embed/>
                </p:oleObj>
              </mc:Choice>
              <mc:Fallback>
                <p:oleObj name="Packager Shell Object" showAsIcon="1" r:id="rId5" imgW="914400" imgH="7714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029200" y="2080407"/>
                        <a:ext cx="1524000" cy="1285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715962"/>
          </a:xfrm>
        </p:spPr>
        <p:txBody>
          <a:bodyPr>
            <a:normAutofit fontScale="90000"/>
          </a:bodyPr>
          <a:lstStyle/>
          <a:p>
            <a:r>
              <a:rPr lang="en-US"/>
              <a:t>Challenges Solved: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1066800"/>
            <a:ext cx="7498080" cy="5410200"/>
          </a:xfrm>
        </p:spPr>
        <p:txBody>
          <a:bodyPr/>
          <a:lstStyle/>
          <a:p>
            <a:r>
              <a:rPr lang="en-US" sz="2400" dirty="0">
                <a:cs typeface="Arial" pitchFamily="34" charset="0"/>
              </a:rPr>
              <a:t>1) Trigger for Episode table which will update Timeslot and Season table once an entry is inserted in Episode table</a:t>
            </a:r>
          </a:p>
          <a:p>
            <a:pPr>
              <a:buNone/>
            </a:pPr>
            <a:endParaRPr lang="en-US" sz="2400" dirty="0">
              <a:cs typeface="Arial" pitchFamily="34" charset="0"/>
            </a:endParaRPr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28800" y="2209800"/>
            <a:ext cx="6248400" cy="157734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05000" y="3886200"/>
            <a:ext cx="3190875" cy="1123950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828800" y="5018405"/>
            <a:ext cx="5943600" cy="183959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304800"/>
            <a:ext cx="7498080" cy="6400800"/>
          </a:xfrm>
        </p:spPr>
        <p:txBody>
          <a:bodyPr>
            <a:normAutofit/>
          </a:bodyPr>
          <a:lstStyle/>
          <a:p>
            <a:r>
              <a:rPr lang="en-US" sz="2400">
                <a:cs typeface="Arial" pitchFamily="34" charset="0"/>
              </a:rPr>
              <a:t>2) Trigger for User_Movie_Bridge table which will update Average User rating in Movie table once an entry is inserted in User_Movie_Bridge table</a:t>
            </a:r>
          </a:p>
          <a:p>
            <a:pPr>
              <a:buNone/>
            </a:pPr>
            <a:endParaRPr lang="en-US" sz="2400">
              <a:cs typeface="Arial" pitchFamily="34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4000" y="1828800"/>
            <a:ext cx="6248400" cy="114300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24000" y="3124200"/>
            <a:ext cx="6248400" cy="1676400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24000" y="5105400"/>
            <a:ext cx="6172200" cy="97409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304800"/>
            <a:ext cx="7498080" cy="6400800"/>
          </a:xfrm>
        </p:spPr>
        <p:txBody>
          <a:bodyPr>
            <a:normAutofit/>
          </a:bodyPr>
          <a:lstStyle/>
          <a:p>
            <a:r>
              <a:rPr lang="en-US" sz="2400"/>
              <a:t>3. a) Function to get the date difference from the current date in the format of Year, Months and Days</a:t>
            </a:r>
          </a:p>
          <a:p>
            <a:endParaRPr lang="en-US" sz="2000"/>
          </a:p>
          <a:p>
            <a:endParaRPr lang="en-US" sz="2000"/>
          </a:p>
          <a:p>
            <a:pPr>
              <a:buNone/>
            </a:pPr>
            <a:endParaRPr lang="en-US" sz="2400"/>
          </a:p>
          <a:p>
            <a:pPr>
              <a:buNone/>
            </a:pPr>
            <a:endParaRPr lang="en-US" sz="2400"/>
          </a:p>
          <a:p>
            <a:pPr>
              <a:buNone/>
            </a:pPr>
            <a:endParaRPr lang="en-US" sz="2400"/>
          </a:p>
          <a:p>
            <a:pPr>
              <a:buNone/>
            </a:pPr>
            <a:endParaRPr lang="en-US" sz="2400"/>
          </a:p>
          <a:p>
            <a:r>
              <a:rPr lang="en-US" sz="2400"/>
              <a:t>3.b) Function to get the list of Celebrities born on any given day</a:t>
            </a:r>
          </a:p>
          <a:p>
            <a:pPr>
              <a:buNone/>
            </a:pPr>
            <a:endParaRPr lang="en-US" sz="2400"/>
          </a:p>
          <a:p>
            <a:pPr>
              <a:buNone/>
            </a:pPr>
            <a:endParaRPr lang="en-US" sz="2400"/>
          </a:p>
        </p:txBody>
      </p:sp>
      <p:sp>
        <p:nvSpPr>
          <p:cNvPr id="1026" name="AutoShape 2" descr="https://files.slack.com/files-pri/T279BTQ65-F3BPPATLZ/pasted_image_at_2016_12_08_02_21_p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 descr="pasted_image_at_2016_12_08_02_21_pm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28800" y="1295400"/>
            <a:ext cx="7086600" cy="2209800"/>
          </a:xfrm>
          <a:prstGeom prst="rect">
            <a:avLst/>
          </a:prstGeom>
        </p:spPr>
      </p:pic>
      <p:pic>
        <p:nvPicPr>
          <p:cNvPr id="6" name="Picture 5" descr="pasted_image_at_2016_12_08_02_29_p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52600" y="4648200"/>
            <a:ext cx="5181600" cy="16192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304800"/>
            <a:ext cx="7498080" cy="5943600"/>
          </a:xfrm>
        </p:spPr>
        <p:txBody>
          <a:bodyPr>
            <a:normAutofit/>
          </a:bodyPr>
          <a:lstStyle/>
          <a:p>
            <a:r>
              <a:rPr lang="en-US" sz="2400"/>
              <a:t>4) View for On_Tonight</a:t>
            </a:r>
          </a:p>
          <a:p>
            <a:endParaRPr lang="en-US" sz="2400"/>
          </a:p>
        </p:txBody>
      </p:sp>
      <p:pic>
        <p:nvPicPr>
          <p:cNvPr id="4" name="Picture 3" descr="pasted_image_at_2016_12_08_02_32_pm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90600" y="1143000"/>
            <a:ext cx="815340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228600"/>
            <a:ext cx="7498080" cy="6019800"/>
          </a:xfrm>
        </p:spPr>
        <p:txBody>
          <a:bodyPr>
            <a:normAutofit/>
          </a:bodyPr>
          <a:lstStyle/>
          <a:p>
            <a:r>
              <a:rPr lang="en-US" sz="2400"/>
              <a:t>5) Displaying list of movies with their Genres and Count</a:t>
            </a:r>
          </a:p>
          <a:p>
            <a:pPr>
              <a:buNone/>
            </a:pPr>
            <a:endParaRPr lang="en-US" sz="2400"/>
          </a:p>
          <a:p>
            <a:pPr>
              <a:buNone/>
            </a:pPr>
            <a:endParaRPr lang="en-US" sz="2400"/>
          </a:p>
          <a:p>
            <a:pPr>
              <a:buNone/>
            </a:pPr>
            <a:endParaRPr lang="en-US" sz="2400"/>
          </a:p>
          <a:p>
            <a:pPr>
              <a:buNone/>
            </a:pPr>
            <a:endParaRPr lang="en-US" sz="2400"/>
          </a:p>
          <a:p>
            <a:pPr>
              <a:buNone/>
            </a:pPr>
            <a:endParaRPr lang="en-US" sz="2400"/>
          </a:p>
          <a:p>
            <a:pPr>
              <a:buNone/>
            </a:pPr>
            <a:endParaRPr lang="en-US" sz="2400"/>
          </a:p>
          <a:p>
            <a:pPr>
              <a:buNone/>
            </a:pPr>
            <a:endParaRPr lang="en-US" sz="2400"/>
          </a:p>
          <a:p>
            <a:r>
              <a:rPr lang="en-US" sz="2400"/>
              <a:t>6)Function to Calculate Award Winning percentage for Movies, TV Shows, Celebrities, Writers and Directors</a:t>
            </a:r>
          </a:p>
          <a:p>
            <a:pPr>
              <a:buNone/>
            </a:pPr>
            <a:endParaRPr lang="en-US" sz="2400"/>
          </a:p>
        </p:txBody>
      </p:sp>
      <p:pic>
        <p:nvPicPr>
          <p:cNvPr id="4" name="Picture 3" descr="pasted_image_at_2016_12_08_02_40_pm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28800" y="1143000"/>
            <a:ext cx="4229100" cy="2638425"/>
          </a:xfrm>
          <a:prstGeom prst="rect">
            <a:avLst/>
          </a:prstGeom>
        </p:spPr>
      </p:pic>
      <p:pic>
        <p:nvPicPr>
          <p:cNvPr id="5" name="Picture 4" descr="pasted_image_at_2016_12_08_02_41_pm_360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28800" y="5105400"/>
            <a:ext cx="373380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228600"/>
            <a:ext cx="7498080" cy="6019800"/>
          </a:xfrm>
        </p:spPr>
        <p:txBody>
          <a:bodyPr>
            <a:normAutofit/>
          </a:bodyPr>
          <a:lstStyle/>
          <a:p>
            <a:r>
              <a:rPr lang="en-US" sz="2400"/>
              <a:t>7) Procedure to get the total cast members in a movie</a:t>
            </a:r>
          </a:p>
          <a:p>
            <a:endParaRPr lang="en-US" sz="2400"/>
          </a:p>
          <a:p>
            <a:endParaRPr lang="en-US" sz="2400"/>
          </a:p>
          <a:p>
            <a:endParaRPr lang="en-US" sz="2400"/>
          </a:p>
          <a:p>
            <a:endParaRPr lang="en-US" sz="2400"/>
          </a:p>
          <a:p>
            <a:endParaRPr lang="en-US" sz="2400"/>
          </a:p>
          <a:p>
            <a:r>
              <a:rPr lang="en-US" sz="2400"/>
              <a:t>8) Find the Total Number of TV-Co-actors an Actor worked with</a:t>
            </a:r>
          </a:p>
          <a:p>
            <a:endParaRPr lang="en-US" sz="2400"/>
          </a:p>
          <a:p>
            <a:pPr>
              <a:buNone/>
            </a:pPr>
            <a:endParaRPr lang="en-US" sz="2400"/>
          </a:p>
        </p:txBody>
      </p:sp>
      <p:pic>
        <p:nvPicPr>
          <p:cNvPr id="4" name="Picture 3" descr="pasted_image_at_2016_12_08_02_49_pm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52600" y="990600"/>
            <a:ext cx="3962400" cy="1737895"/>
          </a:xfrm>
          <a:prstGeom prst="rect">
            <a:avLst/>
          </a:prstGeom>
        </p:spPr>
      </p:pic>
      <p:pic>
        <p:nvPicPr>
          <p:cNvPr id="5" name="Picture 4" descr="pasted_image_at_2016_12_08_02_53_pm_360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81200" y="4038600"/>
            <a:ext cx="4715583" cy="2228850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222</TotalTime>
  <Words>213</Words>
  <Application>Microsoft Office PowerPoint</Application>
  <PresentationFormat>On-screen Show (4:3)</PresentationFormat>
  <Paragraphs>46</Paragraphs>
  <Slides>11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Gill Sans MT</vt:lpstr>
      <vt:lpstr>Verdana</vt:lpstr>
      <vt:lpstr>Wingdings 2</vt:lpstr>
      <vt:lpstr>Solstice</vt:lpstr>
      <vt:lpstr>Bitmap Image</vt:lpstr>
      <vt:lpstr>Packager Shell Object</vt:lpstr>
      <vt:lpstr>IMDB Database</vt:lpstr>
      <vt:lpstr>Introduction</vt:lpstr>
      <vt:lpstr>Toad Data Model</vt:lpstr>
      <vt:lpstr>Challenges Solved: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for your time.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IMDB Database</dc:title>
  <dc:creator>Acer</dc:creator>
  <cp:lastModifiedBy>Akshay Jain</cp:lastModifiedBy>
  <cp:revision>26</cp:revision>
  <dcterms:created xsi:type="dcterms:W3CDTF">2006-08-16T00:00:00Z</dcterms:created>
  <dcterms:modified xsi:type="dcterms:W3CDTF">2016-12-08T23:05:15Z</dcterms:modified>
</cp:coreProperties>
</file>