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1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7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6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0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9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5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288C1-5C50-4D26-941D-E6056E3D24D5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FE6F-3BB7-4155-A3C2-200269134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5103-090E-4C49-8A4A-02AB0CF6A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74239-6815-460C-A9D6-3830B43D3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asura\AppData\Local\Temp\SNAGHTML3848ad1.PNG">
            <a:extLst>
              <a:ext uri="{FF2B5EF4-FFF2-40B4-BE49-F238E27FC236}">
                <a16:creationId xmlns:a16="http://schemas.microsoft.com/office/drawing/2014/main" id="{18E66E44-27A6-4E04-B034-10B8DD0E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71099"/>
            <a:ext cx="8789357" cy="762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EF7198-E21D-4A39-B874-AF89F06C0C08}"/>
              </a:ext>
            </a:extLst>
          </p:cNvPr>
          <p:cNvSpPr txBox="1"/>
          <p:nvPr/>
        </p:nvSpPr>
        <p:spPr>
          <a:xfrm>
            <a:off x="9265539" y="1368513"/>
            <a:ext cx="229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47 Public Channels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A3198-B75F-4290-87D8-548181791A6D}"/>
              </a:ext>
            </a:extLst>
          </p:cNvPr>
          <p:cNvSpPr txBox="1"/>
          <p:nvPr/>
        </p:nvSpPr>
        <p:spPr>
          <a:xfrm>
            <a:off x="9265539" y="1968558"/>
            <a:ext cx="2292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5011 Members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1A696-A1F6-4A3F-B008-3946BFE1A184}"/>
              </a:ext>
            </a:extLst>
          </p:cNvPr>
          <p:cNvSpPr txBox="1"/>
          <p:nvPr/>
        </p:nvSpPr>
        <p:spPr>
          <a:xfrm>
            <a:off x="9265539" y="2568603"/>
            <a:ext cx="264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1087 Active Members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C2A92-2556-43DA-A7C5-371EA953BB00}"/>
              </a:ext>
            </a:extLst>
          </p:cNvPr>
          <p:cNvSpPr txBox="1"/>
          <p:nvPr/>
        </p:nvSpPr>
        <p:spPr>
          <a:xfrm>
            <a:off x="9265539" y="411764"/>
            <a:ext cx="229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1,892,219 Messages Sent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175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Sura</dc:creator>
  <cp:lastModifiedBy>Akshay Sura</cp:lastModifiedBy>
  <cp:revision>4</cp:revision>
  <dcterms:created xsi:type="dcterms:W3CDTF">2019-03-14T15:32:06Z</dcterms:created>
  <dcterms:modified xsi:type="dcterms:W3CDTF">2019-06-06T17:22:28Z</dcterms:modified>
</cp:coreProperties>
</file>