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8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88C1-5C50-4D26-941D-E6056E3D24D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5103-090E-4C49-8A4A-02AB0CF6A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74239-6815-460C-A9D6-3830B43D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sura\AppData\Local\Temp\SNAGHTML3848ad1.PNG">
            <a:extLst>
              <a:ext uri="{FF2B5EF4-FFF2-40B4-BE49-F238E27FC236}">
                <a16:creationId xmlns:a16="http://schemas.microsoft.com/office/drawing/2014/main" id="{18E66E44-27A6-4E04-B034-10B8DD0E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1099"/>
            <a:ext cx="8789357" cy="762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7DCFC-2272-4152-954A-B45770B1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539" y="342992"/>
            <a:ext cx="2095238" cy="733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F7198-E21D-4A39-B874-AF89F06C0C08}"/>
              </a:ext>
            </a:extLst>
          </p:cNvPr>
          <p:cNvSpPr txBox="1"/>
          <p:nvPr/>
        </p:nvSpPr>
        <p:spPr>
          <a:xfrm>
            <a:off x="9265539" y="1368513"/>
            <a:ext cx="229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47 Public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3198-B75F-4290-87D8-548181791A6D}"/>
              </a:ext>
            </a:extLst>
          </p:cNvPr>
          <p:cNvSpPr txBox="1"/>
          <p:nvPr/>
        </p:nvSpPr>
        <p:spPr>
          <a:xfrm>
            <a:off x="9265539" y="1968558"/>
            <a:ext cx="229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4721 Members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1A696-A1F6-4A3F-B008-3946BFE1A184}"/>
              </a:ext>
            </a:extLst>
          </p:cNvPr>
          <p:cNvSpPr txBox="1"/>
          <p:nvPr/>
        </p:nvSpPr>
        <p:spPr>
          <a:xfrm>
            <a:off x="9265539" y="2568603"/>
            <a:ext cx="264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1087 Active Members</a:t>
            </a:r>
          </a:p>
        </p:txBody>
      </p:sp>
    </p:spTree>
    <p:extLst>
      <p:ext uri="{BB962C8B-B14F-4D97-AF65-F5344CB8AC3E}">
        <p14:creationId xmlns:p14="http://schemas.microsoft.com/office/powerpoint/2010/main" val="401175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Sura</dc:creator>
  <cp:lastModifiedBy>Akshay Sura</cp:lastModifiedBy>
  <cp:revision>2</cp:revision>
  <dcterms:created xsi:type="dcterms:W3CDTF">2019-03-14T15:32:06Z</dcterms:created>
  <dcterms:modified xsi:type="dcterms:W3CDTF">2019-03-14T15:44:37Z</dcterms:modified>
</cp:coreProperties>
</file>