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0" r:id="rId2"/>
    <p:sldId id="258" r:id="rId3"/>
    <p:sldId id="259" r:id="rId4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32" autoAdjust="0"/>
  </p:normalViewPr>
  <p:slideViewPr>
    <p:cSldViewPr snapToGrid="0">
      <p:cViewPr varScale="1">
        <p:scale>
          <a:sx n="118" d="100"/>
          <a:sy n="118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32C359-B6BD-A066-C91A-4584D1B4278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8DD48-4BED-B72D-7AFD-A2040EE4463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99588-6316-D1AE-33E2-9D2D85A9D7D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A0245-0981-AAF0-3040-D3BCBD9D552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37C17E-8920-44DC-B502-AB0EE7CC5CFA}" type="slidenum">
              <a:t>‹#›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3386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4F9EF9-7009-F6AF-1357-9188790D1C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15" y="764282"/>
            <a:ext cx="6704636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831142-31D6-C972-FD6A-6DF773618DB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A6C0AB3-5B03-1D24-990E-8BA68B68C97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40415-AAEA-09BB-E03D-630FB41E9F0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271E-091F-979E-077A-40F21AD6074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07CD3-0653-C4E9-B0D1-B5CB0C3826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CC39F02-41E3-4A6A-8E63-29AA58C036B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28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IN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D8ED-9E18-23D8-54F1-5813E56A53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1E2B1-D47E-2C53-B401-9ADC2E07A1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5E9DD-E7AE-BCCB-5DE2-D6A5171917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FD296-D74E-A00B-8130-5ED078311E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89EB6-75CE-54D1-3EFB-34703A33B6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56A3B5-B547-4BE2-B47A-B9D07EE4D25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4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4818-F43A-1DB4-0655-DD2A650E04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C5713-0D02-7506-DE27-99021406CCF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9E33-04AF-EA4F-FCAD-59B4DB3994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17D63-BAEB-69F7-95B3-B099D0EE0A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5801-7237-978A-7C56-DED9BD31F4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BE139C-492B-4CC3-BD2B-E45F5A7E659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5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F4FCD-D946-DDF8-8CB5-B952439DEE4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516C3-46C6-8A71-3C87-D93461B4858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6D91-46E5-E834-4679-787016BDDE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5455-D389-713F-31C1-31A26C49F9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715A8-A7C9-712A-E70C-CDE614FBF0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DFA91D-7241-4D31-B9D0-4D87D47381B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AD3B-1ED1-52CD-FA67-8BF7C4028F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CDB9-8E73-34ED-D5E1-5FEC5CA1581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2204-1F14-7734-28F0-7B83BB933F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8992C-2BD7-E2DD-028B-865DB8B24B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7CCC-CCAE-94AB-5E08-0C85EFAEA2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EDD84F-D4D2-48FF-82AD-C5EBF1BBE6D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55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4722-2F8D-1D0F-E6C2-DAE1934438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8106C-7938-5479-7E42-319F70C1B0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8EDA-545E-A177-43B7-689EA995BE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1C15F-4780-5C75-F98D-AC9BB6A133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E0CE-8907-4B5B-CEB8-C9A3FA5107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331630-74E7-4729-8C03-B30A864EDDF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7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B924-FE82-E069-15E1-1082A89D77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4657-A537-9731-796C-C3A1EDE5D1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625D5-B4DD-4452-B490-FD986486CA2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ACE6F-7200-A81C-BF7F-0DA7551460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94621-0EE4-6BA6-2BE9-5BF0F33FDE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BE197-792C-DB0D-3908-B910C3D37A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DE39CA-DE1E-4ED1-B078-86BAE83F955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4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5449-3819-3332-5C3A-171DA9A428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CDA8B-5BAE-B7FC-49AD-29B682049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9E56C-7010-A9C5-3306-5A1FFDC6D8D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27F4E-A338-9B68-7A2D-174DBB84070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F6DE3-614D-7373-9524-CE856ADCDFF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56BCB-12FC-A3B6-C443-8807DACDC2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E5500-7E55-07BE-D333-8555C582E8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74FFB-EFD4-6178-DAB0-49CD7D1EF2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CFB592-507A-42CE-AEC0-A62C2F495C8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15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01DA-C123-CDDF-17A4-A53C25CC61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5B0A-9B9D-2160-27E2-6C896EC6B7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83D27-0B11-1F55-9833-7273EE8F00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85593-A3BC-6D40-DB8A-C138E76F1F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5DF851-5B61-47F0-98CA-C37F6213343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0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238FA-DDE4-80EE-820C-520264E8EA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4D44C-0FF9-29D5-4432-AFA13A4942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19E72-09B6-AFDE-B1C9-38F37BEBF2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7DBF01-BDDF-49F0-9705-72720477834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9368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9AB6-B118-EB80-E802-A836022E9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DDF7-88C2-9989-6F58-05D4B8C0C7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587F9-C791-8802-9FF5-CE626E6A073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68E87-79B7-B6BD-5227-33702DD615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3F0C-3757-E79E-2218-609EA0469F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05D6D-650D-F504-A1D9-88A6FDE94D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0D65A9-6B44-4732-9CCC-CBD12B3C38E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74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96BF-A59F-EB51-DB23-F0516F29AC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21C75-E809-EFF0-5C9F-7C23E676406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2E105-36BE-AAFB-C6E6-E57EA443ABC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782F1-8217-83F4-5C06-E08F8078C1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71C85-9567-3F2F-4F04-8BC3D81C4F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3A920-01A7-B8FE-39B8-11A2441CD7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5A6721-FED7-4612-9541-03C2891F911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82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5F6F7-9D73-DE56-7B30-934DC2E5B9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09AEA-4C09-FF22-5987-A511DA4B8D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2C9A-31B0-083F-D913-95C7123D9CB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3F989-A55B-8FCB-8544-612FBCBB985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01457-8879-A803-721E-B2764C70180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F566EE4-0E8B-4010-910C-BF96A3358FDF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2AADD1A-C3CD-265E-F588-F0D2D469D3A1}"/>
              </a:ext>
            </a:extLst>
          </p:cNvPr>
          <p:cNvGrpSpPr/>
          <p:nvPr/>
        </p:nvGrpSpPr>
        <p:grpSpPr>
          <a:xfrm>
            <a:off x="0" y="0"/>
            <a:ext cx="5572851" cy="5670550"/>
            <a:chOff x="4507774" y="-1"/>
            <a:chExt cx="5572851" cy="56705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F8949E-6B4F-F879-9098-8E6A8961AC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2"/>
            <a:stretch/>
          </p:blipFill>
          <p:spPr>
            <a:xfrm>
              <a:off x="4507774" y="-1"/>
              <a:ext cx="5572851" cy="567055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B56611-B178-B27D-2EFA-11BB43687D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4" t="28795" r="6666" b="28705"/>
            <a:stretch/>
          </p:blipFill>
          <p:spPr>
            <a:xfrm>
              <a:off x="5382637" y="1922749"/>
              <a:ext cx="1039980" cy="120543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9659C37-F44E-0ABE-5CA1-61607EFA7A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34" b="96807" l="6711" r="61248">
                        <a14:foregroundMark x1="40832" y1="28908" x2="40832" y2="28908"/>
                        <a14:foregroundMark x1="35633" y1="21681" x2="35633" y2="21681"/>
                        <a14:foregroundMark x1="31096" y1="25210" x2="31096" y2="25210"/>
                        <a14:foregroundMark x1="60302" y1="5210" x2="36673" y2="48067"/>
                        <a14:foregroundMark x1="36673" y1="48067" x2="37713" y2="67227"/>
                        <a14:foregroundMark x1="37713" y1="67227" x2="33837" y2="81176"/>
                        <a14:foregroundMark x1="33837" y1="81176" x2="23251" y2="97311"/>
                        <a14:foregroundMark x1="23251" y1="97311" x2="15312" y2="93950"/>
                        <a14:foregroundMark x1="15312" y1="93950" x2="9263" y2="79832"/>
                        <a14:foregroundMark x1="9263" y1="79832" x2="8601" y2="50252"/>
                        <a14:foregroundMark x1="8601" y1="50252" x2="32798" y2="12437"/>
                        <a14:foregroundMark x1="32798" y1="12437" x2="51607" y2="336"/>
                        <a14:foregroundMark x1="51607" y1="336" x2="60775" y2="4034"/>
                        <a14:foregroundMark x1="60775" y1="4034" x2="61248" y2="5546"/>
                        <a14:foregroundMark x1="36673" y1="43361" x2="35161" y2="65882"/>
                        <a14:foregroundMark x1="35161" y1="65882" x2="29017" y2="87059"/>
                        <a14:foregroundMark x1="29017" y1="87059" x2="13233" y2="87731"/>
                        <a14:foregroundMark x1="13233" y1="87731" x2="6711" y2="56471"/>
                        <a14:foregroundMark x1="6711" y1="56471" x2="15123" y2="44874"/>
                        <a14:foregroundMark x1="15123" y1="44874" x2="18809" y2="42857"/>
                        <a14:foregroundMark x1="12760" y1="59832" x2="3497" y2="83866"/>
                        <a14:foregroundMark x1="3497" y1="83866" x2="4348" y2="98487"/>
                        <a14:foregroundMark x1="4348" y1="98487" x2="27032" y2="96807"/>
                        <a14:foregroundMark x1="27032" y1="96807" x2="29868" y2="88403"/>
                        <a14:foregroundMark x1="32703" y1="12605" x2="24858" y2="17143"/>
                        <a14:foregroundMark x1="24858" y1="17143" x2="16257" y2="29412"/>
                        <a14:foregroundMark x1="16257" y1="29412" x2="26087" y2="30924"/>
                        <a14:foregroundMark x1="26087" y1="30924" x2="32042" y2="13782"/>
                        <a14:foregroundMark x1="56144" y1="15630" x2="56144" y2="15966"/>
                        <a14:foregroundMark x1="56333" y1="13782" x2="55388" y2="16471"/>
                        <a14:foregroundMark x1="56333" y1="15462" x2="47826" y2="33109"/>
                        <a14:foregroundMark x1="47826" y1="33109" x2="53025" y2="16807"/>
                        <a14:foregroundMark x1="53025" y1="16807" x2="55860" y2="15630"/>
                        <a14:backgroundMark x1="53875" y1="34958" x2="40359" y2="78824"/>
                        <a14:backgroundMark x1="40359" y1="78824" x2="38847" y2="96303"/>
                        <a14:backgroundMark x1="38847" y1="96303" x2="50000" y2="97311"/>
                        <a14:backgroundMark x1="50000" y1="97311" x2="52741" y2="42353"/>
                        <a14:backgroundMark x1="52741" y1="42353" x2="51418" y2="381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75" r="36823"/>
          <a:stretch/>
        </p:blipFill>
        <p:spPr>
          <a:xfrm>
            <a:off x="5306559" y="0"/>
            <a:ext cx="3488752" cy="3466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9F9EC4-B9B4-6DCE-66E0-BF04F8DCBBFD}"/>
              </a:ext>
            </a:extLst>
          </p:cNvPr>
          <p:cNvSpPr txBox="1"/>
          <p:nvPr/>
        </p:nvSpPr>
        <p:spPr>
          <a:xfrm>
            <a:off x="104775" y="-7682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A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AB001-B989-405A-6868-AF4E0AA3A1E1}"/>
              </a:ext>
            </a:extLst>
          </p:cNvPr>
          <p:cNvSpPr txBox="1"/>
          <p:nvPr/>
        </p:nvSpPr>
        <p:spPr>
          <a:xfrm>
            <a:off x="8350975" y="29161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5A2BA-789E-6FF2-3D18-7DBE423657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53" b="80672" l="58318" r="98677">
                        <a14:foregroundMark x1="77505" y1="5042" x2="62382" y2="12437"/>
                        <a14:foregroundMark x1="62382" y1="12437" x2="57278" y2="21681"/>
                        <a14:foregroundMark x1="57278" y1="21681" x2="62949" y2="67563"/>
                        <a14:foregroundMark x1="62949" y1="67563" x2="70132" y2="76303"/>
                        <a14:foregroundMark x1="70132" y1="76303" x2="92817" y2="65882"/>
                        <a14:foregroundMark x1="92817" y1="65882" x2="98960" y2="59664"/>
                        <a14:foregroundMark x1="98960" y1="59664" x2="97543" y2="34118"/>
                        <a14:foregroundMark x1="97543" y1="34118" x2="94329" y2="21176"/>
                        <a14:foregroundMark x1="94329" y1="21176" x2="86011" y2="6555"/>
                        <a14:foregroundMark x1="86011" y1="6555" x2="78544" y2="2353"/>
                        <a14:foregroundMark x1="78544" y1="2353" x2="75520" y2="6387"/>
                        <a14:foregroundMark x1="62760" y1="10084" x2="58318" y2="39664"/>
                        <a14:foregroundMark x1="58318" y1="39664" x2="66635" y2="43025"/>
                        <a14:foregroundMark x1="66635" y1="43025" x2="68242" y2="23193"/>
                        <a14:foregroundMark x1="68242" y1="23193" x2="64745" y2="8235"/>
                        <a14:foregroundMark x1="64745" y1="8235" x2="63233" y2="9580"/>
                        <a14:foregroundMark x1="63989" y1="8571" x2="63989" y2="8571"/>
                        <a14:foregroundMark x1="98866" y1="21176" x2="91966" y2="22185"/>
                        <a14:foregroundMark x1="91966" y1="22185" x2="89414" y2="54286"/>
                        <a14:foregroundMark x1="89414" y1="54286" x2="63800" y2="59832"/>
                        <a14:foregroundMark x1="63800" y1="59832" x2="68526" y2="79160"/>
                        <a14:foregroundMark x1="68526" y1="79160" x2="87240" y2="86218"/>
                        <a14:foregroundMark x1="87240" y1="86218" x2="95936" y2="81008"/>
                        <a14:foregroundMark x1="95936" y1="81008" x2="98771" y2="33613"/>
                        <a14:foregroundMark x1="98771" y1="33613" x2="95652" y2="20840"/>
                        <a14:foregroundMark x1="87240" y1="64538" x2="57656" y2="69916"/>
                        <a14:foregroundMark x1="57656" y1="69916" x2="78828" y2="85714"/>
                        <a14:foregroundMark x1="78828" y1="85714" x2="96408" y2="80672"/>
                        <a14:foregroundMark x1="96408" y1="80672" x2="84594" y2="63866"/>
                        <a14:foregroundMark x1="84594" y1="63866" x2="82609" y2="62521"/>
                        <a14:foregroundMark x1="60870" y1="61176" x2="59546" y2="642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236" t="4317" r="2328" b="25070"/>
          <a:stretch/>
        </p:blipFill>
        <p:spPr>
          <a:xfrm>
            <a:off x="6921364" y="2726706"/>
            <a:ext cx="2859223" cy="2807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AF6E96-402F-1F83-0E26-2192F2DEE49F}"/>
              </a:ext>
            </a:extLst>
          </p:cNvPr>
          <p:cNvSpPr txBox="1"/>
          <p:nvPr/>
        </p:nvSpPr>
        <p:spPr>
          <a:xfrm>
            <a:off x="6921364" y="486342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896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62E0073-8BCD-CAD1-C217-01592036D613}"/>
              </a:ext>
            </a:extLst>
          </p:cNvPr>
          <p:cNvGrpSpPr/>
          <p:nvPr/>
        </p:nvGrpSpPr>
        <p:grpSpPr>
          <a:xfrm>
            <a:off x="5906307" y="303517"/>
            <a:ext cx="4017338" cy="3835647"/>
            <a:chOff x="3605067" y="1057897"/>
            <a:chExt cx="4017338" cy="3835647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2F717356-D5CB-4320-68DE-E2EF957A5E14}"/>
                </a:ext>
              </a:extLst>
            </p:cNvPr>
            <p:cNvSpPr/>
            <p:nvPr/>
          </p:nvSpPr>
          <p:spPr>
            <a:xfrm rot="20795446">
              <a:off x="3904087" y="1622074"/>
              <a:ext cx="3156664" cy="2949936"/>
            </a:xfrm>
            <a:prstGeom prst="rect">
              <a:avLst/>
            </a:prstGeom>
            <a:solidFill>
              <a:srgbClr val="F2F2F2"/>
            </a:solidFill>
            <a:ln w="12701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3" name="Straight Connector 3">
              <a:extLst>
                <a:ext uri="{FF2B5EF4-FFF2-40B4-BE49-F238E27FC236}">
                  <a16:creationId xmlns:a16="http://schemas.microsoft.com/office/drawing/2014/main" id="{4FCF81BB-705B-9789-45F1-78BF3A35CD56}"/>
                </a:ext>
              </a:extLst>
            </p:cNvPr>
            <p:cNvSpPr/>
            <p:nvPr/>
          </p:nvSpPr>
          <p:spPr>
            <a:xfrm flipV="1">
              <a:off x="3605067" y="1144984"/>
              <a:ext cx="3065644" cy="7553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12600" cap="flat">
              <a:solidFill>
                <a:srgbClr val="666666"/>
              </a:solidFill>
              <a:prstDash val="solid"/>
              <a:miter/>
              <a:headEnd type="arrow"/>
              <a:tailEnd type="arrow"/>
            </a:ln>
          </p:spPr>
          <p:txBody>
            <a:bodyPr vert="horz" wrap="none" lIns="96478" tIns="51480" rIns="96478" bIns="51480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4" name="Straight Connector 4">
              <a:extLst>
                <a:ext uri="{FF2B5EF4-FFF2-40B4-BE49-F238E27FC236}">
                  <a16:creationId xmlns:a16="http://schemas.microsoft.com/office/drawing/2014/main" id="{5A6555CB-839B-5652-98EA-81920C9F0A3F}"/>
                </a:ext>
              </a:extLst>
            </p:cNvPr>
            <p:cNvSpPr/>
            <p:nvPr/>
          </p:nvSpPr>
          <p:spPr>
            <a:xfrm>
              <a:off x="6814264" y="1296253"/>
              <a:ext cx="691761" cy="28384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12600" cap="flat">
              <a:solidFill>
                <a:srgbClr val="666666"/>
              </a:solidFill>
              <a:prstDash val="solid"/>
              <a:miter/>
              <a:headEnd type="arrow"/>
              <a:tailEnd type="arrow"/>
            </a:ln>
          </p:spPr>
          <p:txBody>
            <a:bodyPr vert="horz" wrap="none" lIns="96478" tIns="51480" rIns="96478" bIns="51480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BE6420D6-DF20-2AA0-A157-009A996B7C51}"/>
                </a:ext>
              </a:extLst>
            </p:cNvPr>
            <p:cNvSpPr txBox="1"/>
            <p:nvPr/>
          </p:nvSpPr>
          <p:spPr>
            <a:xfrm rot="20809546">
              <a:off x="4774034" y="1273617"/>
              <a:ext cx="532555" cy="267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1" compatLnSpc="0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200" b="1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1200" i="0" u="none" strike="noStrike" kern="1200" cap="none" spc="0" baseline="0" dirty="0">
                  <a:solidFill>
                    <a:srgbClr val="000000"/>
                  </a:solidFill>
                  <a:uFillTx/>
                  <a:latin typeface="Helvetica" pitchFamily="34"/>
                  <a:ea typeface="Noto Sans CJK SC" pitchFamily="2"/>
                  <a:cs typeface="Helvetica" pitchFamily="34"/>
                </a:rPr>
                <a:t>70 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C52C70-2C24-F2C6-ECC4-D467605F00F7}"/>
                </a:ext>
              </a:extLst>
            </p:cNvPr>
            <p:cNvSpPr txBox="1"/>
            <p:nvPr/>
          </p:nvSpPr>
          <p:spPr>
            <a:xfrm rot="20769203">
              <a:off x="7089850" y="2398530"/>
              <a:ext cx="532555" cy="267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1" compatLnSpc="0">
              <a:sp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200" b="1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1200" i="0" u="none" strike="noStrike" kern="1200" cap="none" spc="0" baseline="0" dirty="0">
                  <a:solidFill>
                    <a:srgbClr val="000000"/>
                  </a:solidFill>
                  <a:uFillTx/>
                  <a:latin typeface="Helvetica" pitchFamily="34"/>
                  <a:ea typeface="Noto Sans CJK SC" pitchFamily="2"/>
                  <a:cs typeface="Helvetica" pitchFamily="34"/>
                </a:rPr>
                <a:t>70 m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938FAC-A2D3-36A8-4EAF-952409387C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3721558" y="1425875"/>
              <a:ext cx="679775" cy="7359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6CE2E5-8531-95B4-3AAC-CE24E29E8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5660524" y="1057897"/>
              <a:ext cx="679775" cy="7359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A1A8DFC-F4DE-B210-3FC8-25682AD38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3638909" y="2367139"/>
              <a:ext cx="679775" cy="7359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DAAEACE-4FB0-60DC-CA50-AF87D4016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6618931" y="3135967"/>
              <a:ext cx="679775" cy="7359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854D29C-25C3-0A4B-4AB9-40F8437934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5742955" y="1900360"/>
              <a:ext cx="679775" cy="7359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E2D5328-9EF8-B43D-FEE9-04CFC1C819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3900332" y="2663135"/>
              <a:ext cx="679775" cy="7359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3F161A-6B18-8A0E-4409-8DD1971570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4102787" y="2572447"/>
              <a:ext cx="679775" cy="7359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71B63AE-760B-1C5A-2523-E87A8F47B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4059393" y="4157588"/>
              <a:ext cx="679775" cy="73595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7F6D726-19FA-C0AB-493E-4FDCA7EBE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4458114" y="3459680"/>
              <a:ext cx="679775" cy="73595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31CB7E3-D356-0479-333F-BBBBB5678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6208970" y="3505229"/>
              <a:ext cx="679775" cy="73595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5A08F0-D2A8-10DA-9B2E-BAE78888F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6461012" y="1824016"/>
              <a:ext cx="679775" cy="73595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5D3DC27-C9E3-912B-08B1-D0E3AA55267A}"/>
                </a:ext>
              </a:extLst>
            </p:cNvPr>
            <p:cNvSpPr/>
            <p:nvPr/>
          </p:nvSpPr>
          <p:spPr>
            <a:xfrm rot="20790494">
              <a:off x="5280209" y="1913503"/>
              <a:ext cx="433828" cy="231740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E03BB2F-0DB1-80CB-7081-6715DAAC1A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5468125" y="2784221"/>
              <a:ext cx="679775" cy="73595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A44D2C-907C-7F32-50F3-84EE9EAEF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4862401" y="3842067"/>
              <a:ext cx="679775" cy="7359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E84398-C9D7-FBC1-BEF0-C2036AA91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340" t="19503" r="21296" b="19475"/>
            <a:stretch/>
          </p:blipFill>
          <p:spPr>
            <a:xfrm>
              <a:off x="4236034" y="1801913"/>
              <a:ext cx="679775" cy="73595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AA5BED-4567-194C-AE20-206F4A04090D}"/>
                </a:ext>
              </a:extLst>
            </p:cNvPr>
            <p:cNvSpPr/>
            <p:nvPr/>
          </p:nvSpPr>
          <p:spPr>
            <a:xfrm rot="20790494">
              <a:off x="5091348" y="1961624"/>
              <a:ext cx="383552" cy="39340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E7DBE3C-4215-37BB-2D15-F7A9396B86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43958" t="67799" r="45059" b="19475"/>
            <a:stretch/>
          </p:blipFill>
          <p:spPr>
            <a:xfrm>
              <a:off x="5158115" y="1854826"/>
              <a:ext cx="181003" cy="209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83ACBC-47C3-9BD0-8474-B3ADA01B9175}"/>
              </a:ext>
            </a:extLst>
          </p:cNvPr>
          <p:cNvSpPr/>
          <p:nvPr/>
        </p:nvSpPr>
        <p:spPr>
          <a:xfrm rot="1109272">
            <a:off x="1903629" y="2047905"/>
            <a:ext cx="1454410" cy="1454039"/>
          </a:xfrm>
          <a:prstGeom prst="rect">
            <a:avLst/>
          </a:prstGeom>
          <a:solidFill>
            <a:srgbClr val="F2F2F2"/>
          </a:solidFill>
          <a:ln w="12701" cap="flat">
            <a:solidFill>
              <a:srgbClr val="7F7F7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B9513B4-5E57-3361-E99C-4D68F0CBD6BD}"/>
              </a:ext>
            </a:extLst>
          </p:cNvPr>
          <p:cNvSpPr/>
          <p:nvPr/>
        </p:nvSpPr>
        <p:spPr>
          <a:xfrm>
            <a:off x="2194285" y="1746250"/>
            <a:ext cx="1391650" cy="4603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600" cap="flat">
            <a:solidFill>
              <a:srgbClr val="666666"/>
            </a:solidFill>
            <a:prstDash val="solid"/>
            <a:miter/>
            <a:headEnd type="arrow"/>
            <a:tailEnd type="arrow"/>
          </a:ln>
        </p:spPr>
        <p:txBody>
          <a:bodyPr vert="horz" wrap="none" lIns="96478" tIns="51480" rIns="96478" bIns="51480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ECAA50A7-DD71-1137-A29B-1B357DB10A23}"/>
              </a:ext>
            </a:extLst>
          </p:cNvPr>
          <p:cNvSpPr/>
          <p:nvPr/>
        </p:nvSpPr>
        <p:spPr>
          <a:xfrm flipH="1">
            <a:off x="1603251" y="1816099"/>
            <a:ext cx="468594" cy="13874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600" cap="flat">
            <a:solidFill>
              <a:srgbClr val="666666"/>
            </a:solidFill>
            <a:prstDash val="solid"/>
            <a:miter/>
            <a:headEnd type="arrow"/>
            <a:tailEnd type="arrow"/>
          </a:ln>
        </p:spPr>
        <p:txBody>
          <a:bodyPr vert="horz" wrap="none" lIns="96478" tIns="51480" rIns="96478" bIns="51480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40399-6CA1-AF09-D562-9298ABF48C6C}"/>
              </a:ext>
            </a:extLst>
          </p:cNvPr>
          <p:cNvSpPr txBox="1"/>
          <p:nvPr/>
        </p:nvSpPr>
        <p:spPr>
          <a:xfrm rot="1033793">
            <a:off x="2690732" y="1739038"/>
            <a:ext cx="489799" cy="26790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u="none" strike="noStrike" kern="1200" cap="none" spc="0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10m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894072-2DF4-E840-6A0D-EA5085D8C703}"/>
              </a:ext>
            </a:extLst>
          </p:cNvPr>
          <p:cNvSpPr txBox="1"/>
          <p:nvPr/>
        </p:nvSpPr>
        <p:spPr>
          <a:xfrm rot="1151187">
            <a:off x="1412035" y="2325721"/>
            <a:ext cx="489799" cy="26790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u="none" strike="noStrike" kern="1200" cap="none" spc="0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10m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74A02A4-A681-D5DD-ABFC-7A0F32A104F2}"/>
              </a:ext>
            </a:extLst>
          </p:cNvPr>
          <p:cNvSpPr/>
          <p:nvPr/>
        </p:nvSpPr>
        <p:spPr>
          <a:xfrm>
            <a:off x="267037" y="56644"/>
            <a:ext cx="5033246" cy="5017062"/>
          </a:xfrm>
          <a:custGeom>
            <a:avLst/>
            <a:gdLst>
              <a:gd name="connsiteX0" fmla="*/ 5033246 w 5033246"/>
              <a:gd name="connsiteY0" fmla="*/ 0 h 5017062"/>
              <a:gd name="connsiteX1" fmla="*/ 4725749 w 5033246"/>
              <a:gd name="connsiteY1" fmla="*/ 161841 h 5017062"/>
              <a:gd name="connsiteX2" fmla="*/ 4563908 w 5033246"/>
              <a:gd name="connsiteY2" fmla="*/ 461246 h 5017062"/>
              <a:gd name="connsiteX3" fmla="*/ 4288779 w 5033246"/>
              <a:gd name="connsiteY3" fmla="*/ 606903 h 5017062"/>
              <a:gd name="connsiteX4" fmla="*/ 3851809 w 5033246"/>
              <a:gd name="connsiteY4" fmla="*/ 752560 h 5017062"/>
              <a:gd name="connsiteX5" fmla="*/ 3196354 w 5033246"/>
              <a:gd name="connsiteY5" fmla="*/ 873940 h 5017062"/>
              <a:gd name="connsiteX6" fmla="*/ 2605636 w 5033246"/>
              <a:gd name="connsiteY6" fmla="*/ 1084333 h 5017062"/>
              <a:gd name="connsiteX7" fmla="*/ 2079653 w 5033246"/>
              <a:gd name="connsiteY7" fmla="*/ 1456567 h 5017062"/>
              <a:gd name="connsiteX8" fmla="*/ 1642683 w 5033246"/>
              <a:gd name="connsiteY8" fmla="*/ 1982549 h 5017062"/>
              <a:gd name="connsiteX9" fmla="*/ 1294726 w 5033246"/>
              <a:gd name="connsiteY9" fmla="*/ 2718924 h 5017062"/>
              <a:gd name="connsiteX10" fmla="*/ 1165253 w 5033246"/>
              <a:gd name="connsiteY10" fmla="*/ 3447207 h 5017062"/>
              <a:gd name="connsiteX11" fmla="*/ 461246 w 5033246"/>
              <a:gd name="connsiteY11" fmla="*/ 4499172 h 5017062"/>
              <a:gd name="connsiteX12" fmla="*/ 0 w 5033246"/>
              <a:gd name="connsiteY12" fmla="*/ 5017062 h 501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33246" h="5017062">
                <a:moveTo>
                  <a:pt x="5033246" y="0"/>
                </a:moveTo>
                <a:cubicBezTo>
                  <a:pt x="4918609" y="42483"/>
                  <a:pt x="4803972" y="84967"/>
                  <a:pt x="4725749" y="161841"/>
                </a:cubicBezTo>
                <a:cubicBezTo>
                  <a:pt x="4647526" y="238715"/>
                  <a:pt x="4636736" y="387069"/>
                  <a:pt x="4563908" y="461246"/>
                </a:cubicBezTo>
                <a:cubicBezTo>
                  <a:pt x="4491080" y="535423"/>
                  <a:pt x="4407462" y="558351"/>
                  <a:pt x="4288779" y="606903"/>
                </a:cubicBezTo>
                <a:cubicBezTo>
                  <a:pt x="4170096" y="655455"/>
                  <a:pt x="4033880" y="708054"/>
                  <a:pt x="3851809" y="752560"/>
                </a:cubicBezTo>
                <a:cubicBezTo>
                  <a:pt x="3669738" y="797066"/>
                  <a:pt x="3404050" y="818644"/>
                  <a:pt x="3196354" y="873940"/>
                </a:cubicBezTo>
                <a:cubicBezTo>
                  <a:pt x="2988658" y="929236"/>
                  <a:pt x="2791753" y="987229"/>
                  <a:pt x="2605636" y="1084333"/>
                </a:cubicBezTo>
                <a:cubicBezTo>
                  <a:pt x="2419519" y="1181438"/>
                  <a:pt x="2240145" y="1306864"/>
                  <a:pt x="2079653" y="1456567"/>
                </a:cubicBezTo>
                <a:cubicBezTo>
                  <a:pt x="1919161" y="1606270"/>
                  <a:pt x="1773504" y="1772156"/>
                  <a:pt x="1642683" y="1982549"/>
                </a:cubicBezTo>
                <a:cubicBezTo>
                  <a:pt x="1511862" y="2192942"/>
                  <a:pt x="1374298" y="2474814"/>
                  <a:pt x="1294726" y="2718924"/>
                </a:cubicBezTo>
                <a:cubicBezTo>
                  <a:pt x="1215154" y="2963034"/>
                  <a:pt x="1304166" y="3150499"/>
                  <a:pt x="1165253" y="3447207"/>
                </a:cubicBezTo>
                <a:cubicBezTo>
                  <a:pt x="1026340" y="3743915"/>
                  <a:pt x="655455" y="4237530"/>
                  <a:pt x="461246" y="4499172"/>
                </a:cubicBezTo>
                <a:cubicBezTo>
                  <a:pt x="267037" y="4760814"/>
                  <a:pt x="133518" y="4888938"/>
                  <a:pt x="0" y="501706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7F4C56F-2FF1-F28D-6E68-478F25B6919E}"/>
              </a:ext>
            </a:extLst>
          </p:cNvPr>
          <p:cNvSpPr/>
          <p:nvPr/>
        </p:nvSpPr>
        <p:spPr>
          <a:xfrm>
            <a:off x="2508531" y="202301"/>
            <a:ext cx="3738520" cy="5332651"/>
          </a:xfrm>
          <a:custGeom>
            <a:avLst/>
            <a:gdLst>
              <a:gd name="connsiteX0" fmla="*/ 3738520 w 3738520"/>
              <a:gd name="connsiteY0" fmla="*/ 0 h 5332651"/>
              <a:gd name="connsiteX1" fmla="*/ 3180170 w 3738520"/>
              <a:gd name="connsiteY1" fmla="*/ 267037 h 5332651"/>
              <a:gd name="connsiteX2" fmla="*/ 2985961 w 3738520"/>
              <a:gd name="connsiteY2" fmla="*/ 647363 h 5332651"/>
              <a:gd name="connsiteX3" fmla="*/ 2807936 w 3738520"/>
              <a:gd name="connsiteY3" fmla="*/ 849664 h 5332651"/>
              <a:gd name="connsiteX4" fmla="*/ 2330506 w 3738520"/>
              <a:gd name="connsiteY4" fmla="*/ 1132885 h 5332651"/>
              <a:gd name="connsiteX5" fmla="*/ 1836892 w 3738520"/>
              <a:gd name="connsiteY5" fmla="*/ 1432290 h 5332651"/>
              <a:gd name="connsiteX6" fmla="*/ 1569855 w 3738520"/>
              <a:gd name="connsiteY6" fmla="*/ 1731695 h 5332651"/>
              <a:gd name="connsiteX7" fmla="*/ 1319002 w 3738520"/>
              <a:gd name="connsiteY7" fmla="*/ 2079653 h 5332651"/>
              <a:gd name="connsiteX8" fmla="*/ 1076241 w 3738520"/>
              <a:gd name="connsiteY8" fmla="*/ 2565175 h 5332651"/>
              <a:gd name="connsiteX9" fmla="*/ 1035781 w 3738520"/>
              <a:gd name="connsiteY9" fmla="*/ 3010237 h 5332651"/>
              <a:gd name="connsiteX10" fmla="*/ 1003412 w 3738520"/>
              <a:gd name="connsiteY10" fmla="*/ 3649508 h 5332651"/>
              <a:gd name="connsiteX11" fmla="*/ 760651 w 3738520"/>
              <a:gd name="connsiteY11" fmla="*/ 4256411 h 5332651"/>
              <a:gd name="connsiteX12" fmla="*/ 194209 w 3738520"/>
              <a:gd name="connsiteY12" fmla="*/ 5114166 h 5332651"/>
              <a:gd name="connsiteX13" fmla="*/ 0 w 3738520"/>
              <a:gd name="connsiteY13" fmla="*/ 5332651 h 533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8520" h="5332651">
                <a:moveTo>
                  <a:pt x="3738520" y="0"/>
                </a:moveTo>
                <a:cubicBezTo>
                  <a:pt x="3522058" y="79571"/>
                  <a:pt x="3305596" y="159143"/>
                  <a:pt x="3180170" y="267037"/>
                </a:cubicBezTo>
                <a:cubicBezTo>
                  <a:pt x="3054744" y="374931"/>
                  <a:pt x="3048000" y="550259"/>
                  <a:pt x="2985961" y="647363"/>
                </a:cubicBezTo>
                <a:cubicBezTo>
                  <a:pt x="2923922" y="744467"/>
                  <a:pt x="2917178" y="768744"/>
                  <a:pt x="2807936" y="849664"/>
                </a:cubicBezTo>
                <a:cubicBezTo>
                  <a:pt x="2698693" y="930584"/>
                  <a:pt x="2330506" y="1132885"/>
                  <a:pt x="2330506" y="1132885"/>
                </a:cubicBezTo>
                <a:cubicBezTo>
                  <a:pt x="2168665" y="1229989"/>
                  <a:pt x="1963667" y="1332488"/>
                  <a:pt x="1836892" y="1432290"/>
                </a:cubicBezTo>
                <a:cubicBezTo>
                  <a:pt x="1710117" y="1532092"/>
                  <a:pt x="1656170" y="1623801"/>
                  <a:pt x="1569855" y="1731695"/>
                </a:cubicBezTo>
                <a:cubicBezTo>
                  <a:pt x="1483540" y="1839589"/>
                  <a:pt x="1401271" y="1940740"/>
                  <a:pt x="1319002" y="2079653"/>
                </a:cubicBezTo>
                <a:cubicBezTo>
                  <a:pt x="1236733" y="2218566"/>
                  <a:pt x="1123444" y="2410078"/>
                  <a:pt x="1076241" y="2565175"/>
                </a:cubicBezTo>
                <a:cubicBezTo>
                  <a:pt x="1029038" y="2720272"/>
                  <a:pt x="1047919" y="2829515"/>
                  <a:pt x="1035781" y="3010237"/>
                </a:cubicBezTo>
                <a:cubicBezTo>
                  <a:pt x="1023643" y="3190959"/>
                  <a:pt x="1049267" y="3441812"/>
                  <a:pt x="1003412" y="3649508"/>
                </a:cubicBezTo>
                <a:cubicBezTo>
                  <a:pt x="957557" y="3857204"/>
                  <a:pt x="895518" y="4012301"/>
                  <a:pt x="760651" y="4256411"/>
                </a:cubicBezTo>
                <a:cubicBezTo>
                  <a:pt x="625784" y="4500521"/>
                  <a:pt x="320984" y="4934793"/>
                  <a:pt x="194209" y="5114166"/>
                </a:cubicBezTo>
                <a:cubicBezTo>
                  <a:pt x="67434" y="5293539"/>
                  <a:pt x="33717" y="5313095"/>
                  <a:pt x="0" y="533265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4849B6-3C1A-EB4C-7FF8-B3F03A995525}"/>
              </a:ext>
            </a:extLst>
          </p:cNvPr>
          <p:cNvSpPr/>
          <p:nvPr/>
        </p:nvSpPr>
        <p:spPr>
          <a:xfrm rot="1882929">
            <a:off x="5197152" y="257452"/>
            <a:ext cx="388418" cy="394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raight Connector 3">
            <a:extLst>
              <a:ext uri="{FF2B5EF4-FFF2-40B4-BE49-F238E27FC236}">
                <a16:creationId xmlns:a16="http://schemas.microsoft.com/office/drawing/2014/main" id="{F5CC2B97-4E4B-FD24-6CE9-CA97704D3D64}"/>
              </a:ext>
            </a:extLst>
          </p:cNvPr>
          <p:cNvSpPr/>
          <p:nvPr/>
        </p:nvSpPr>
        <p:spPr>
          <a:xfrm>
            <a:off x="5337699" y="135598"/>
            <a:ext cx="358691" cy="2159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600" cap="flat">
            <a:solidFill>
              <a:srgbClr val="66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lIns="96478" tIns="51480" rIns="96478" bIns="51480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5" name="Straight Connector 4">
            <a:extLst>
              <a:ext uri="{FF2B5EF4-FFF2-40B4-BE49-F238E27FC236}">
                <a16:creationId xmlns:a16="http://schemas.microsoft.com/office/drawing/2014/main" id="{5A609C5D-73B0-12AC-B5C5-CA1A13B418B0}"/>
              </a:ext>
            </a:extLst>
          </p:cNvPr>
          <p:cNvSpPr/>
          <p:nvPr/>
        </p:nvSpPr>
        <p:spPr>
          <a:xfrm flipH="1">
            <a:off x="5079151" y="135598"/>
            <a:ext cx="201777" cy="3683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600" cap="flat">
            <a:solidFill>
              <a:srgbClr val="66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lIns="96478" tIns="51480" rIns="96478" bIns="51480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65EBD9-5E36-6E8E-45B7-EB5E292EE72E}"/>
              </a:ext>
            </a:extLst>
          </p:cNvPr>
          <p:cNvSpPr txBox="1"/>
          <p:nvPr/>
        </p:nvSpPr>
        <p:spPr>
          <a:xfrm rot="1821927">
            <a:off x="4883023" y="166763"/>
            <a:ext cx="442416" cy="1941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700" u="none" strike="noStrike" kern="1200" cap="none" spc="0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10m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697075-5106-3064-9F6F-42AD11857BA7}"/>
              </a:ext>
            </a:extLst>
          </p:cNvPr>
          <p:cNvSpPr txBox="1"/>
          <p:nvPr/>
        </p:nvSpPr>
        <p:spPr>
          <a:xfrm rot="1821927">
            <a:off x="5378453" y="120297"/>
            <a:ext cx="382878" cy="1941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700" u="none" strike="noStrike" kern="1200" cap="none" spc="0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10m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0AED6A5-0EAD-8D35-16F4-C83B88DAFA72}"/>
              </a:ext>
            </a:extLst>
          </p:cNvPr>
          <p:cNvSpPr/>
          <p:nvPr/>
        </p:nvSpPr>
        <p:spPr>
          <a:xfrm>
            <a:off x="2743200" y="679731"/>
            <a:ext cx="2436974" cy="979136"/>
          </a:xfrm>
          <a:custGeom>
            <a:avLst/>
            <a:gdLst>
              <a:gd name="connsiteX0" fmla="*/ 2435703 w 2436974"/>
              <a:gd name="connsiteY0" fmla="*/ 0 h 979136"/>
              <a:gd name="connsiteX1" fmla="*/ 2395242 w 2436974"/>
              <a:gd name="connsiteY1" fmla="*/ 194209 h 979136"/>
              <a:gd name="connsiteX2" fmla="*/ 2160573 w 2436974"/>
              <a:gd name="connsiteY2" fmla="*/ 323681 h 979136"/>
              <a:gd name="connsiteX3" fmla="*/ 1933996 w 2436974"/>
              <a:gd name="connsiteY3" fmla="*/ 372234 h 979136"/>
              <a:gd name="connsiteX4" fmla="*/ 1683143 w 2436974"/>
              <a:gd name="connsiteY4" fmla="*/ 420786 h 979136"/>
              <a:gd name="connsiteX5" fmla="*/ 1310910 w 2436974"/>
              <a:gd name="connsiteY5" fmla="*/ 493614 h 979136"/>
              <a:gd name="connsiteX6" fmla="*/ 914400 w 2436974"/>
              <a:gd name="connsiteY6" fmla="*/ 663547 h 979136"/>
              <a:gd name="connsiteX7" fmla="*/ 534074 w 2436974"/>
              <a:gd name="connsiteY7" fmla="*/ 768743 h 979136"/>
              <a:gd name="connsiteX8" fmla="*/ 210393 w 2436974"/>
              <a:gd name="connsiteY8" fmla="*/ 882032 h 979136"/>
              <a:gd name="connsiteX9" fmla="*/ 0 w 2436974"/>
              <a:gd name="connsiteY9" fmla="*/ 979136 h 97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6974" h="979136">
                <a:moveTo>
                  <a:pt x="2435703" y="0"/>
                </a:moveTo>
                <a:cubicBezTo>
                  <a:pt x="2438400" y="70131"/>
                  <a:pt x="2441097" y="140262"/>
                  <a:pt x="2395242" y="194209"/>
                </a:cubicBezTo>
                <a:cubicBezTo>
                  <a:pt x="2349387" y="248156"/>
                  <a:pt x="2237447" y="294010"/>
                  <a:pt x="2160573" y="323681"/>
                </a:cubicBezTo>
                <a:cubicBezTo>
                  <a:pt x="2083699" y="353352"/>
                  <a:pt x="1933996" y="372234"/>
                  <a:pt x="1933996" y="372234"/>
                </a:cubicBezTo>
                <a:lnTo>
                  <a:pt x="1683143" y="420786"/>
                </a:lnTo>
                <a:cubicBezTo>
                  <a:pt x="1579295" y="441016"/>
                  <a:pt x="1439034" y="453154"/>
                  <a:pt x="1310910" y="493614"/>
                </a:cubicBezTo>
                <a:cubicBezTo>
                  <a:pt x="1182786" y="534074"/>
                  <a:pt x="1043873" y="617692"/>
                  <a:pt x="914400" y="663547"/>
                </a:cubicBezTo>
                <a:cubicBezTo>
                  <a:pt x="784927" y="709402"/>
                  <a:pt x="651408" y="732329"/>
                  <a:pt x="534074" y="768743"/>
                </a:cubicBezTo>
                <a:cubicBezTo>
                  <a:pt x="416740" y="805157"/>
                  <a:pt x="299405" y="846967"/>
                  <a:pt x="210393" y="882032"/>
                </a:cubicBezTo>
                <a:cubicBezTo>
                  <a:pt x="121381" y="917097"/>
                  <a:pt x="60690" y="948116"/>
                  <a:pt x="0" y="979136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2B640-5DE0-2AEE-1DE5-5E8785A01590}"/>
              </a:ext>
            </a:extLst>
          </p:cNvPr>
          <p:cNvSpPr txBox="1"/>
          <p:nvPr/>
        </p:nvSpPr>
        <p:spPr>
          <a:xfrm rot="20433280">
            <a:off x="3738524" y="912301"/>
            <a:ext cx="750832" cy="26790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u="none" strike="noStrike" kern="1200" cap="none" spc="0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&gt; 100 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AFE7BA-96E3-2747-3A7B-55BC8392FC66}"/>
              </a:ext>
            </a:extLst>
          </p:cNvPr>
          <p:cNvGrpSpPr/>
          <p:nvPr/>
        </p:nvGrpSpPr>
        <p:grpSpPr>
          <a:xfrm>
            <a:off x="2120011" y="2054874"/>
            <a:ext cx="280382" cy="303501"/>
            <a:chOff x="5732093" y="3284684"/>
            <a:chExt cx="605445" cy="67770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8962E53-D7E0-7A9C-7F03-D8B43D2F5C58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9A308DBE-A374-1E15-8DE2-B559CAEBFA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0E584AB-5474-C02C-04CE-9D588BC0670F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F095156-0D75-893A-1E3F-D5115AB7973D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0570BA0-162D-88B9-F9D3-2A41B2B72F0F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4480E0-2FFF-7C80-4ED2-C9E71651ED8D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D3322C-7D95-C847-7C4B-1751BD2E871D}"/>
              </a:ext>
            </a:extLst>
          </p:cNvPr>
          <p:cNvGrpSpPr/>
          <p:nvPr/>
        </p:nvGrpSpPr>
        <p:grpSpPr>
          <a:xfrm>
            <a:off x="2231892" y="2171804"/>
            <a:ext cx="280382" cy="303501"/>
            <a:chOff x="5732093" y="3284684"/>
            <a:chExt cx="605445" cy="67770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A062654-501B-09C7-B79C-3BC1563C4DAD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8F16EF2A-EBE7-02CF-C0FC-7A7E6F7068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6A05D09-696A-D18C-53D9-0822E9736986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9D8AB46-E393-26CB-E875-338258B6A8CF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AEE2A28-0B51-A099-72B8-EECA43597956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79DCC0-CD27-D2B9-EB5E-34830A75E6AE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FBEB2FE-B19F-4C57-82FC-3F8B3289470E}"/>
              </a:ext>
            </a:extLst>
          </p:cNvPr>
          <p:cNvGrpSpPr/>
          <p:nvPr/>
        </p:nvGrpSpPr>
        <p:grpSpPr>
          <a:xfrm>
            <a:off x="2244378" y="2700902"/>
            <a:ext cx="280382" cy="303501"/>
            <a:chOff x="5732093" y="3284684"/>
            <a:chExt cx="605445" cy="67770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5E49082-133C-C258-48ED-A10384437CA6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738BD1DB-C347-CD07-7B2C-4F9159475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2D7FE1-C0FB-394B-EEBE-46B1DACBE6C1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F29D550-BC58-329E-0422-CC5D6002EE2C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2267103-0C6F-0EAD-AEFF-F3DE2D21A68C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528FC40-4B7C-2B1D-330E-292B6CF89371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54E896B-1CFD-9B20-CFB0-90BACDEF3DD8}"/>
              </a:ext>
            </a:extLst>
          </p:cNvPr>
          <p:cNvGrpSpPr/>
          <p:nvPr/>
        </p:nvGrpSpPr>
        <p:grpSpPr>
          <a:xfrm>
            <a:off x="2447550" y="2727108"/>
            <a:ext cx="280382" cy="303501"/>
            <a:chOff x="5732093" y="3284684"/>
            <a:chExt cx="605445" cy="67770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8653EE5-92C6-4F62-F2DC-FB86EA420DED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9FB3373A-B3FA-F62F-5126-21860BC6EB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73DB566-051E-133B-47DD-838F1B3F7D73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230D5F5-EC71-C82C-7081-C62ACEA77372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B70CADE-5B28-AF2C-3AF5-593844A5A5BC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DE3151E-6195-845D-4F4E-C9F0AFF930D9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BFDD04E-6C95-AFB0-A7FA-D0AB91EFAA08}"/>
              </a:ext>
            </a:extLst>
          </p:cNvPr>
          <p:cNvGrpSpPr/>
          <p:nvPr/>
        </p:nvGrpSpPr>
        <p:grpSpPr>
          <a:xfrm>
            <a:off x="1781551" y="2929295"/>
            <a:ext cx="280382" cy="303501"/>
            <a:chOff x="5732093" y="3284684"/>
            <a:chExt cx="605445" cy="67770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FCEAF02-10E0-94B4-DBF5-773DA46C2723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1D6FE40C-6D23-B7C6-E25F-3039185DF0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A4DBB1C-2584-447B-141C-905A6A59FB92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F0A6FD3-9EAE-FD4D-6F84-C15A64A152D2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689A6D-2F24-EAEF-7B25-D14A16A9968C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2875436-2563-7772-EDFD-5CF744932E3E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F012EA-8659-2AED-911C-589F96BDF810}"/>
              </a:ext>
            </a:extLst>
          </p:cNvPr>
          <p:cNvGrpSpPr/>
          <p:nvPr/>
        </p:nvGrpSpPr>
        <p:grpSpPr>
          <a:xfrm>
            <a:off x="2385868" y="3081046"/>
            <a:ext cx="280382" cy="303501"/>
            <a:chOff x="5732093" y="3284684"/>
            <a:chExt cx="605445" cy="67770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6BEF0D1-A257-B05A-9193-773EB0D9B369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990967F2-401E-7D41-8654-C05552795E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6CD70B7-B0CA-B7B6-C82F-0A0F5478EFC8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D405CF4-E34C-BC71-08C6-47ADF63FE7E6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D2CEB5F-01C3-B4D6-2545-0E3B71598625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9F63EFC-9B74-ECEE-2F0E-DD3336EFF843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84BAF3-F42E-C90C-5CAD-CDCE20AA7407}"/>
              </a:ext>
            </a:extLst>
          </p:cNvPr>
          <p:cNvGrpSpPr/>
          <p:nvPr/>
        </p:nvGrpSpPr>
        <p:grpSpPr>
          <a:xfrm>
            <a:off x="2807297" y="3209416"/>
            <a:ext cx="280382" cy="303501"/>
            <a:chOff x="5732093" y="3284684"/>
            <a:chExt cx="605445" cy="67770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2564770-1AD6-5830-0A6A-0EB10326914F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C1FF80FA-ED74-EAB1-8575-98FECAC1C0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E2088F7-44AB-A208-DF52-8B3FBAB127CC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EA657A0-70B3-1637-CF01-45DF827ACB9A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8B230B3-D120-02C7-63C7-5F949A3E2FCA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A37BF3D-C1F1-D671-2CBA-2CA05B409FF0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81CC1D6-9A4E-B787-71DD-7D008A3ED6A3}"/>
              </a:ext>
            </a:extLst>
          </p:cNvPr>
          <p:cNvGrpSpPr/>
          <p:nvPr/>
        </p:nvGrpSpPr>
        <p:grpSpPr>
          <a:xfrm>
            <a:off x="2370611" y="2287443"/>
            <a:ext cx="280382" cy="303501"/>
            <a:chOff x="5732093" y="3284684"/>
            <a:chExt cx="605445" cy="67770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8BBDD4E-6C46-C395-1DC9-E00ED1782F3A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4A7F594-3118-E597-01E5-1AC4F1B05E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A19FC78-4C1F-DF83-E583-7AF346766393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606F9C2-0A75-9885-8BAF-6FF95C509DFD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B9CFD46-136D-204E-4BF8-0CCF574A9927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D2731E4-31D5-DF2E-EE67-6700A7A1BE04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B09A469-C8E0-E599-B87A-367D710E3831}"/>
              </a:ext>
            </a:extLst>
          </p:cNvPr>
          <p:cNvGrpSpPr/>
          <p:nvPr/>
        </p:nvGrpSpPr>
        <p:grpSpPr>
          <a:xfrm>
            <a:off x="3025574" y="2592837"/>
            <a:ext cx="280382" cy="303501"/>
            <a:chOff x="5732093" y="3284684"/>
            <a:chExt cx="605445" cy="67770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623FBA0-ADB3-5ECA-DD64-D5DFDC046B55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ABCCB986-60E0-7303-B5C3-492876545F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455A2A4-E30A-D98A-9F60-69B58E0BDFFC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66B6E8A-354E-8865-A529-A782EE123D32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79FA139-E76C-9474-C3E1-449FB3448F70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A7F88D1-FB79-0D93-C95B-98AC66C0617A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73D3E68-1FAE-66F9-BF87-5F89B1638808}"/>
              </a:ext>
            </a:extLst>
          </p:cNvPr>
          <p:cNvGrpSpPr/>
          <p:nvPr/>
        </p:nvGrpSpPr>
        <p:grpSpPr>
          <a:xfrm>
            <a:off x="2959974" y="2334007"/>
            <a:ext cx="280382" cy="303501"/>
            <a:chOff x="5732093" y="3284684"/>
            <a:chExt cx="605445" cy="677708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9AD47C6-1B26-F80D-66DA-8270E550A40F}"/>
                </a:ext>
              </a:extLst>
            </p:cNvPr>
            <p:cNvGrpSpPr/>
            <p:nvPr/>
          </p:nvGrpSpPr>
          <p:grpSpPr>
            <a:xfrm>
              <a:off x="5736969" y="3284684"/>
              <a:ext cx="588687" cy="677708"/>
              <a:chOff x="5736969" y="3284684"/>
              <a:chExt cx="588687" cy="677708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F9934136-49AF-7B7D-6A9B-B79512DFAE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192" t="10275" r="30788" b="49109"/>
              <a:stretch/>
            </p:blipFill>
            <p:spPr>
              <a:xfrm>
                <a:off x="5736969" y="3284684"/>
                <a:ext cx="588687" cy="601516"/>
              </a:xfrm>
              <a:prstGeom prst="rect">
                <a:avLst/>
              </a:prstGeom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B9E7CFF-E44C-1C19-336E-84BEDA5CDA41}"/>
                  </a:ext>
                </a:extLst>
              </p:cNvPr>
              <p:cNvSpPr/>
              <p:nvPr/>
            </p:nvSpPr>
            <p:spPr>
              <a:xfrm rot="19015869">
                <a:off x="5939538" y="3806890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2986DC1-96F3-2D3F-BE41-43CA07CF3F46}"/>
                </a:ext>
              </a:extLst>
            </p:cNvPr>
            <p:cNvGrpSpPr/>
            <p:nvPr/>
          </p:nvGrpSpPr>
          <p:grpSpPr>
            <a:xfrm>
              <a:off x="5732093" y="3744976"/>
              <a:ext cx="605445" cy="158899"/>
              <a:chOff x="5732093" y="3744976"/>
              <a:chExt cx="605445" cy="158899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A5FAAF8-8826-F8AB-D297-F663D3B411F1}"/>
                  </a:ext>
                </a:extLst>
              </p:cNvPr>
              <p:cNvSpPr/>
              <p:nvPr/>
            </p:nvSpPr>
            <p:spPr>
              <a:xfrm rot="19015869">
                <a:off x="6156563" y="3748373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6B5ABEC-8435-F104-6965-F27EFA69629B}"/>
                  </a:ext>
                </a:extLst>
              </p:cNvPr>
              <p:cNvSpPr/>
              <p:nvPr/>
            </p:nvSpPr>
            <p:spPr>
              <a:xfrm rot="19015869">
                <a:off x="5732093" y="3744976"/>
                <a:ext cx="180975" cy="1555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6" name="Picture 115">
            <a:extLst>
              <a:ext uri="{FF2B5EF4-FFF2-40B4-BE49-F238E27FC236}">
                <a16:creationId xmlns:a16="http://schemas.microsoft.com/office/drawing/2014/main" id="{921C71B8-7FD4-B5DD-B08B-44B3459DC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226095" y="330994"/>
            <a:ext cx="146270" cy="101094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50090DB-DE7D-AE7A-D376-6D0A9D8F0A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501374" y="330994"/>
            <a:ext cx="146270" cy="10109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87927624-0317-E3E1-CE0A-9F3417A4D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468259" y="410007"/>
            <a:ext cx="146270" cy="10109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78864DF-074A-E261-81BA-A0BD7418E6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307295" y="474584"/>
            <a:ext cx="146270" cy="101094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F9BBF938-65B1-5376-0D84-FCC13A6EE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220977" y="481121"/>
            <a:ext cx="146270" cy="10109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4DC687A-3482-6D4E-1A57-F22788B8D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331162" y="538205"/>
            <a:ext cx="146270" cy="10109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6BB1D2C5-45A5-707F-78F2-396D4DDD9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282351" y="525752"/>
            <a:ext cx="146270" cy="10109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91769D30-ECC5-FD15-6C88-DA2CE399E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248299" y="184770"/>
            <a:ext cx="146270" cy="101094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B8D90C7-603D-C9FB-E06B-9004E9629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8192" t="10275" r="30788" b="61315"/>
          <a:stretch/>
        </p:blipFill>
        <p:spPr>
          <a:xfrm>
            <a:off x="5155831" y="436801"/>
            <a:ext cx="146270" cy="101094"/>
          </a:xfrm>
          <a:prstGeom prst="rect">
            <a:avLst/>
          </a:prstGeom>
        </p:spPr>
      </p:pic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1D3A16D5-04DE-315C-107C-6395BCABC6DF}"/>
              </a:ext>
            </a:extLst>
          </p:cNvPr>
          <p:cNvSpPr/>
          <p:nvPr/>
        </p:nvSpPr>
        <p:spPr>
          <a:xfrm>
            <a:off x="1362075" y="3581400"/>
            <a:ext cx="986904" cy="1724025"/>
          </a:xfrm>
          <a:custGeom>
            <a:avLst/>
            <a:gdLst>
              <a:gd name="connsiteX0" fmla="*/ 971550 w 986904"/>
              <a:gd name="connsiteY0" fmla="*/ 0 h 1724025"/>
              <a:gd name="connsiteX1" fmla="*/ 942975 w 986904"/>
              <a:gd name="connsiteY1" fmla="*/ 552450 h 1724025"/>
              <a:gd name="connsiteX2" fmla="*/ 600075 w 986904"/>
              <a:gd name="connsiteY2" fmla="*/ 1076325 h 1724025"/>
              <a:gd name="connsiteX3" fmla="*/ 142875 w 986904"/>
              <a:gd name="connsiteY3" fmla="*/ 1571625 h 1724025"/>
              <a:gd name="connsiteX4" fmla="*/ 0 w 986904"/>
              <a:gd name="connsiteY4" fmla="*/ 1724025 h 172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6904" h="1724025">
                <a:moveTo>
                  <a:pt x="971550" y="0"/>
                </a:moveTo>
                <a:cubicBezTo>
                  <a:pt x="988219" y="186531"/>
                  <a:pt x="1004888" y="373063"/>
                  <a:pt x="942975" y="552450"/>
                </a:cubicBezTo>
                <a:cubicBezTo>
                  <a:pt x="881062" y="731838"/>
                  <a:pt x="733425" y="906463"/>
                  <a:pt x="600075" y="1076325"/>
                </a:cubicBezTo>
                <a:cubicBezTo>
                  <a:pt x="466725" y="1246187"/>
                  <a:pt x="242887" y="1463675"/>
                  <a:pt x="142875" y="1571625"/>
                </a:cubicBezTo>
                <a:cubicBezTo>
                  <a:pt x="42863" y="1679575"/>
                  <a:pt x="21431" y="1701800"/>
                  <a:pt x="0" y="1724025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9DAF4D-9AAE-9340-2E33-7965FD56E15A}"/>
              </a:ext>
            </a:extLst>
          </p:cNvPr>
          <p:cNvSpPr txBox="1"/>
          <p:nvPr/>
        </p:nvSpPr>
        <p:spPr>
          <a:xfrm>
            <a:off x="783838" y="4960651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Logging (coupe) road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168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19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Liberation Sans</vt:lpstr>
      <vt:lpstr>Liberation Serif</vt:lpstr>
      <vt:lpstr>Default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Surendra</dc:creator>
  <cp:lastModifiedBy>Akshay Surendra</cp:lastModifiedBy>
  <cp:revision>25</cp:revision>
  <dcterms:created xsi:type="dcterms:W3CDTF">2019-08-24T12:47:21Z</dcterms:created>
  <dcterms:modified xsi:type="dcterms:W3CDTF">2023-07-19T02:23:14Z</dcterms:modified>
</cp:coreProperties>
</file>