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73B82-2267-4AFE-B181-27BB431015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6E83AC-0F12-413F-BE7D-B77EC65743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A77E5-5696-4492-86D3-7B5E6AB11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E47A-C16C-41BE-94A6-CF264C946BD2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72927-89EC-4412-ADF2-5D8708B87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68BB0-1F7B-46C8-BB9E-E31301DE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9E9D-8EE7-462C-80CE-524CDB87E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6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11FF5-D49A-4672-AF5B-AE14560D1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5E5EF-BFB5-4BB4-A2AA-24C5B39B3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7D92C-1055-43FC-A0EA-770AAAFFF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E47A-C16C-41BE-94A6-CF264C946BD2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7D254-1A94-4B49-BDE6-7D1FCE308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242C3-5D9B-4A6D-AB59-6813C7799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9E9D-8EE7-462C-80CE-524CDB87E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2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7DC010-5596-43D6-B66A-56A3D2B75F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07C5A4-9F53-4A17-86DE-C2FDD0CAAF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EE678-668E-4DA0-9D93-A414A0EA6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E47A-C16C-41BE-94A6-CF264C946BD2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8B451-002B-42F0-8F8A-EEFF82EF9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D9701-40B7-4120-A6E4-0D4282ABC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9E9D-8EE7-462C-80CE-524CDB87E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0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BB96F-55C7-4F7B-8530-4C36FF017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05CFA-9165-42D5-97C9-5C97BFC53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DEC6D-1173-4539-BE0D-F136E4FA8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E47A-C16C-41BE-94A6-CF264C946BD2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8B1D4-7B36-4DB0-AE2F-DF37F58E0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54E83-3DC1-4106-85C9-1DD91D48C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9E9D-8EE7-462C-80CE-524CDB87E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0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423A7-1BED-4CA6-906E-FB72A1740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EDA4B-B48B-439F-8D3E-AC2444BDB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A8F37-46A5-4815-8810-7EFAE5611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E47A-C16C-41BE-94A6-CF264C946BD2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72141-0D57-4C97-8A62-7CD4A5EFF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0E388-D94A-440C-93D2-9046A491E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9E9D-8EE7-462C-80CE-524CDB87E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94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9738B-E69A-4ACA-ACB1-BA1D67C51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39C6E-A6C1-4624-827E-4B1E0A3782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56FEA3-8924-4EE4-B3A5-EB6DE7085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E19A9-AB63-41A9-BBEA-CDA94F203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E47A-C16C-41BE-94A6-CF264C946BD2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82E5B6-894B-4D72-9F9C-D148C4CFF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07018-7FD5-436C-893D-F7E64DDB5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9E9D-8EE7-462C-80CE-524CDB87E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44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750A2-3C72-43B6-99A4-C2386ACAB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4095A2-9503-4498-A916-3A28EB816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24C257-C6CB-40B8-A668-86229D484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CE1BF9-418E-45AF-8595-BA72BEAA9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A104D5-0519-4B1A-9A38-2940691D2B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06CD7A-A0E1-4012-BA17-90702AB81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E47A-C16C-41BE-94A6-CF264C946BD2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F3E519-F6B7-4D21-B2EB-86D618745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78C37E-84B8-474C-BE9F-2134BCF02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9E9D-8EE7-462C-80CE-524CDB87E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29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0370A-673B-4C70-A70E-124E58D15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61BBC8-8A7D-42D7-9079-CEBF25E27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E47A-C16C-41BE-94A6-CF264C946BD2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A2987E-DA98-412F-8E6D-B41D99AB3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5E2CF8-5731-4935-914D-A0893C284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9E9D-8EE7-462C-80CE-524CDB87E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42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084EDE-8EBA-4E2A-A52F-DABF7F722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E47A-C16C-41BE-94A6-CF264C946BD2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4B5D08-C0E8-4ED7-952C-24E55EAE2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2251A-3119-42B9-B7DE-840C5BE77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9E9D-8EE7-462C-80CE-524CDB87E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5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2007E-2914-4525-B7E7-5DDC2C7DD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90002-8EC5-4970-9EBA-9B0F03833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00F02A-45BF-4C79-8C5A-C4F7E088BC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8E6568-5B60-4F03-94EF-9C776FF03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E47A-C16C-41BE-94A6-CF264C946BD2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2DCF6-E27A-4030-ACD6-371C55BAB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F4368-7891-4171-867F-8FBF69203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9E9D-8EE7-462C-80CE-524CDB87E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26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36874-866E-4B88-8085-70DC6E583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EA19CB-4DD7-45F9-82B3-FF24083619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8D835-E581-47D8-9226-73C406383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F94EE-F5BF-45F6-B319-ED3CEE19C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E47A-C16C-41BE-94A6-CF264C946BD2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88A368-DE88-4FA7-8F4B-2DED73F34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1DD63-0660-4CB7-B793-D0CEF8FBD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9E9D-8EE7-462C-80CE-524CDB87E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69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8C3E7F-109F-457D-BEFB-21CCE81A9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BD812-0B17-4C8D-A474-AC5913FBE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05B7E-6BCC-4192-BD91-642C5669EA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7E47A-C16C-41BE-94A6-CF264C946BD2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A0B3B-D233-4558-9E8C-5BFF2910BA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2B074-D8AC-40A5-8CED-3F398BFB5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69E9D-8EE7-462C-80CE-524CDB87E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9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78160F0-CF79-4ABA-85E2-7F1DD11328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737678"/>
              </p:ext>
            </p:extLst>
          </p:nvPr>
        </p:nvGraphicFramePr>
        <p:xfrm>
          <a:off x="5974080" y="5551121"/>
          <a:ext cx="5943600" cy="883920"/>
        </p:xfrm>
        <a:graphic>
          <a:graphicData uri="http://schemas.openxmlformats.org/drawingml/2006/table">
            <a:tbl>
              <a:tblPr/>
              <a:tblGrid>
                <a:gridCol w="2971800">
                  <a:extLst>
                    <a:ext uri="{9D8B030D-6E8A-4147-A177-3AD203B41FA5}">
                      <a16:colId xmlns:a16="http://schemas.microsoft.com/office/drawing/2014/main" val="1214935491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36020179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Type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Average_birds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7804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Contiguous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9734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Fragment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18618"/>
                  </a:ext>
                </a:extLst>
              </a:tr>
            </a:tbl>
          </a:graphicData>
        </a:graphic>
      </p:graphicFrame>
      <p:sp>
        <p:nvSpPr>
          <p:cNvPr id="11" name="Rectangle 2">
            <a:extLst>
              <a:ext uri="{FF2B5EF4-FFF2-40B4-BE49-F238E27FC236}">
                <a16:creationId xmlns:a16="http://schemas.microsoft.com/office/drawing/2014/main" id="{6774A7E3-F5B7-495A-8B21-D5406E86B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2960" y="5120234"/>
            <a:ext cx="601472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Table 5: The average number of birds per point count in contiguous forests and fragments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0689AB4-3DC2-4C8D-AD38-05D4AFCBD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570083"/>
              </p:ext>
            </p:extLst>
          </p:nvPr>
        </p:nvGraphicFramePr>
        <p:xfrm>
          <a:off x="5059680" y="1564843"/>
          <a:ext cx="5943600" cy="2357120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1732008222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6681202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6097196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PointName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Type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No_birds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13840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ANJ01_19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Contiguous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5385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ANJ05_19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Contiguous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14624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ANM_05_19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Contiguous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98928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PUA09_19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Fragment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00023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PUD01_19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Fragment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892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PUJ01_19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Fragment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17152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V4D01_19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Fragment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073823"/>
                  </a:ext>
                </a:extLst>
              </a:tr>
            </a:tbl>
          </a:graphicData>
        </a:graphic>
      </p:graphicFrame>
      <p:sp>
        <p:nvSpPr>
          <p:cNvPr id="13" name="Rectangle 3">
            <a:extLst>
              <a:ext uri="{FF2B5EF4-FFF2-40B4-BE49-F238E27FC236}">
                <a16:creationId xmlns:a16="http://schemas.microsoft.com/office/drawing/2014/main" id="{7CF190D2-7350-4BC2-B528-5CA567B27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9040" y="1306879"/>
            <a:ext cx="601472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Table 4: The total number of birds per point count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DB5F6D8-603B-4867-A906-01DE5D3E0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126472"/>
              </p:ext>
            </p:extLst>
          </p:nvPr>
        </p:nvGraphicFramePr>
        <p:xfrm>
          <a:off x="274320" y="4532571"/>
          <a:ext cx="5115561" cy="1473200"/>
        </p:xfrm>
        <a:graphic>
          <a:graphicData uri="http://schemas.openxmlformats.org/drawingml/2006/table">
            <a:tbl>
              <a:tblPr/>
              <a:tblGrid>
                <a:gridCol w="1705187">
                  <a:extLst>
                    <a:ext uri="{9D8B030D-6E8A-4147-A177-3AD203B41FA5}">
                      <a16:colId xmlns:a16="http://schemas.microsoft.com/office/drawing/2014/main" val="93815026"/>
                    </a:ext>
                  </a:extLst>
                </a:gridCol>
                <a:gridCol w="1705187">
                  <a:extLst>
                    <a:ext uri="{9D8B030D-6E8A-4147-A177-3AD203B41FA5}">
                      <a16:colId xmlns:a16="http://schemas.microsoft.com/office/drawing/2014/main" val="3815036408"/>
                    </a:ext>
                  </a:extLst>
                </a:gridCol>
                <a:gridCol w="1705187">
                  <a:extLst>
                    <a:ext uri="{9D8B030D-6E8A-4147-A177-3AD203B41FA5}">
                      <a16:colId xmlns:a16="http://schemas.microsoft.com/office/drawing/2014/main" val="11545730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Type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Largebird_YN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No_birds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27299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Contiguous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large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31447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Contiguous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952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Fragment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large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991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Fragment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1139325"/>
                  </a:ext>
                </a:extLst>
              </a:tr>
            </a:tbl>
          </a:graphicData>
        </a:graphic>
      </p:graphicFrame>
      <p:sp>
        <p:nvSpPr>
          <p:cNvPr id="15" name="Rectangle 4">
            <a:extLst>
              <a:ext uri="{FF2B5EF4-FFF2-40B4-BE49-F238E27FC236}">
                <a16:creationId xmlns:a16="http://schemas.microsoft.com/office/drawing/2014/main" id="{B4B48D2C-37FD-4EAC-9155-0C05A63BD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760" y="4270961"/>
            <a:ext cx="478028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Table 3: The number of birds per forest type and size class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648AB27-E5CA-43E4-AA9A-0058D091C4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649982"/>
              </p:ext>
            </p:extLst>
          </p:nvPr>
        </p:nvGraphicFramePr>
        <p:xfrm>
          <a:off x="431800" y="2564487"/>
          <a:ext cx="3997960" cy="883920"/>
        </p:xfrm>
        <a:graphic>
          <a:graphicData uri="http://schemas.openxmlformats.org/drawingml/2006/table">
            <a:tbl>
              <a:tblPr/>
              <a:tblGrid>
                <a:gridCol w="1998980">
                  <a:extLst>
                    <a:ext uri="{9D8B030D-6E8A-4147-A177-3AD203B41FA5}">
                      <a16:colId xmlns:a16="http://schemas.microsoft.com/office/drawing/2014/main" val="2797437484"/>
                    </a:ext>
                  </a:extLst>
                </a:gridCol>
                <a:gridCol w="1998980">
                  <a:extLst>
                    <a:ext uri="{9D8B030D-6E8A-4147-A177-3AD203B41FA5}">
                      <a16:colId xmlns:a16="http://schemas.microsoft.com/office/drawing/2014/main" val="3019093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Type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No_point_counts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7148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Contiguous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79217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Fragment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3017774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F87B4AD-A008-42F9-A99E-A1D6D921C8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497544"/>
              </p:ext>
            </p:extLst>
          </p:nvPr>
        </p:nvGraphicFramePr>
        <p:xfrm>
          <a:off x="431800" y="707801"/>
          <a:ext cx="3916680" cy="883920"/>
        </p:xfrm>
        <a:graphic>
          <a:graphicData uri="http://schemas.openxmlformats.org/drawingml/2006/table">
            <a:tbl>
              <a:tblPr/>
              <a:tblGrid>
                <a:gridCol w="1958340">
                  <a:extLst>
                    <a:ext uri="{9D8B030D-6E8A-4147-A177-3AD203B41FA5}">
                      <a16:colId xmlns:a16="http://schemas.microsoft.com/office/drawing/2014/main" val="2643795254"/>
                    </a:ext>
                  </a:extLst>
                </a:gridCol>
                <a:gridCol w="1958340">
                  <a:extLst>
                    <a:ext uri="{9D8B030D-6E8A-4147-A177-3AD203B41FA5}">
                      <a16:colId xmlns:a16="http://schemas.microsoft.com/office/drawing/2014/main" val="5353887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Type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No_birds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96718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Contiguous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1576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Fragment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3755150"/>
                  </a:ext>
                </a:extLst>
              </a:tr>
            </a:tbl>
          </a:graphicData>
        </a:graphic>
      </p:graphicFrame>
      <p:sp>
        <p:nvSpPr>
          <p:cNvPr id="18" name="Rectangle 5">
            <a:extLst>
              <a:ext uri="{FF2B5EF4-FFF2-40B4-BE49-F238E27FC236}">
                <a16:creationId xmlns:a16="http://schemas.microsoft.com/office/drawing/2014/main" id="{A579FE8C-D9ED-4F30-BFDB-91C14F7EE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960" y="428179"/>
            <a:ext cx="3997960" cy="3000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Table 1: The number of point counts per forest type</a:t>
            </a:r>
            <a:endParaRPr kumimoji="0" lang="en-US" alt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Table 2: The number of birds per forest type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905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136</Words>
  <Application>Microsoft Office PowerPoint</Application>
  <PresentationFormat>Widescreen</PresentationFormat>
  <Paragraphs>70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Akshay Surendra</dc:creator>
  <cp:lastModifiedBy>Akshay Surendra</cp:lastModifiedBy>
  <cp:revision>1</cp:revision>
  <dcterms:created xsi:type="dcterms:W3CDTF">2020-09-20T06:28:56Z</dcterms:created>
  <dcterms:modified xsi:type="dcterms:W3CDTF">2020-09-20T06:34:04Z</dcterms:modified>
</cp:coreProperties>
</file>