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D56-5919-4079-A6A3-D38B1D59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D41A-1A74-9D10-FFC9-E1C1E2B85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2C0A-2C9A-403F-BACD-D977E64F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D5B-60FE-40A2-0296-1C8E5FBA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94A9-6CDC-D286-A17B-7A4A9804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F9D1-AA8D-CFDE-3567-7A481CAE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22E69-E0DF-5B15-A939-7FF1097D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024F-760C-A67A-1DBF-7BAF237F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4477-8710-50E0-9D01-0DB9D6C2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6E3B-193E-F49D-D052-601A9E7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8285F-6A2F-366F-BECC-C13BD72EB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F4237-85A5-1D15-CF8D-22BB5C30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411A-EE7F-EE26-FCC1-16581A69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F291-4E1F-2C48-D015-A2110C3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1E3C-753D-C02C-A78B-6872D0F0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595-439C-AFF9-BA65-A1543098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8263-782C-020A-0523-55604F7A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C304-459B-4EBD-1425-99937862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D3CC-A02A-30E1-5486-AE30B390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32E9-0679-E252-06DD-A27999A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8-53F1-3691-C2C0-41AED25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99FC-2EA7-1007-2EAA-7B33B6D7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BCA6-CB4B-31AD-7AE3-BD6BCC27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0C0A-6F18-175C-8119-19D59B8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24E1-DA1F-CEE0-7D9A-150FF29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C232-3ACF-B93E-857D-AC10D44E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4B4-0A1F-E086-24A3-F66718E8F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39F0-BF49-DC46-4C6E-B50924C5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2B8C-F51D-90C5-F36C-ECA6DEAC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7F0B-CBAC-47C5-0973-ECD19CC6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B0814-172A-5D61-31C8-789951AF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D7A6-8ED6-9B13-7D63-7A0204E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3010-BD19-E8EF-BFE3-D5A3954E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F258-C1B8-744E-EEC7-45E2C747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5A03-BBB6-358C-EFEE-6DFB00421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844DA-5B8E-D887-956C-373352497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89422-C765-ABC0-8997-61A622A1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34E19-AAE1-B5F6-0C39-8F280860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61465-4166-E689-3BD5-10A77DF5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311F-7E13-C65F-3745-34441F72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8D4A6-44D6-79C6-8ACA-47A795A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9BD1B-694C-B012-C431-2BAED4C5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6A32-EDEB-00D6-9EAE-BD9641B9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80159-6BE6-E33C-EF4E-C3E29F49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D6B61-0569-9C5C-0FB9-415B373C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19E31-1CA0-0D7A-BD82-633360B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8E8C-9379-6636-569F-C4AB3358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D9A7-06FD-5EFB-AD69-150BD7D6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DAF42-9723-C70D-A5F6-63F1BAB0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8B45-8C92-15BF-54DA-7761B596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3DB41-D907-0A8C-0944-AE95C98B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0E5C-D4A0-B325-A9B3-38AB15FF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50C2-242A-C370-5834-A899BDC7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02BB7-649D-7D58-81A5-E6BA67109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A021-E201-635C-9238-9CB1DCEB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1983-37CA-03A6-FDD6-4D0C50DB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7C5AA-9310-3912-80EE-432420AC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F1F38-4A68-8EB2-57C4-91660FC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F8733-256A-2963-53A8-B8671CE7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40D6-9FC6-4362-85CC-D0A0EDFC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2DCD-5FFA-217E-0476-3E0731C7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741C-BFF8-4658-AE5B-D24BC51C2C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71FF-E765-676D-9B72-167E52B8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C0ED-635E-6632-4552-0E6708850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E176-C2FB-4FF0-BCC0-EF5B0815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20EBA-28E6-60DD-E1BD-9879908657AF}"/>
              </a:ext>
            </a:extLst>
          </p:cNvPr>
          <p:cNvSpPr txBox="1"/>
          <p:nvPr/>
        </p:nvSpPr>
        <p:spPr>
          <a:xfrm>
            <a:off x="393290" y="776748"/>
            <a:ext cx="11198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XPath: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navigating and selecting elements in an XML or HTML document.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Traverse the hierarchical structure of an XML or HTML document and select specific elements based on their tag name, attributes, or content.</a:t>
            </a:r>
          </a:p>
        </p:txBody>
      </p:sp>
    </p:spTree>
    <p:extLst>
      <p:ext uri="{BB962C8B-B14F-4D97-AF65-F5344CB8AC3E}">
        <p14:creationId xmlns:p14="http://schemas.microsoft.com/office/powerpoint/2010/main" val="32513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BC80A-C98B-A300-453D-3C177646594E}"/>
              </a:ext>
            </a:extLst>
          </p:cNvPr>
          <p:cNvSpPr txBox="1"/>
          <p:nvPr/>
        </p:nvSpPr>
        <p:spPr>
          <a:xfrm>
            <a:off x="383458" y="668594"/>
            <a:ext cx="111792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//tagname -&gt; selects all elements with the specified tag name.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//tagname[@attribute='value'] -&gt; selects all elements with the specified tag name and attribute value.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//tagname[contains(text(),'value')] -&gt; selects all elements with the specified tag name that contain the specified text value.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//tagname[position()=n] -&gt; selects the nth element with the specified tag name.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//tagname[last()] -&gt; selects the last element with the specified tag name.</a:t>
            </a:r>
          </a:p>
        </p:txBody>
      </p:sp>
    </p:spTree>
    <p:extLst>
      <p:ext uri="{BB962C8B-B14F-4D97-AF65-F5344CB8AC3E}">
        <p14:creationId xmlns:p14="http://schemas.microsoft.com/office/powerpoint/2010/main" val="41075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6BDCE-8F67-19DC-9020-0DBC972ED490}"/>
              </a:ext>
            </a:extLst>
          </p:cNvPr>
          <p:cNvSpPr txBox="1"/>
          <p:nvPr/>
        </p:nvSpPr>
        <p:spPr>
          <a:xfrm>
            <a:off x="176981" y="304800"/>
            <a:ext cx="59190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Special Characters and Syntax: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/ Selects the children from the node set on the left side of this character.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// Specifies that the matching node set should be located at any level within the document.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. Specifies the current context should be used (refers to present node).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.. Refers to a parent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AED8D-2424-C173-CA6B-BAA21FD005A3}"/>
              </a:ext>
            </a:extLst>
          </p:cNvPr>
          <p:cNvSpPr txBox="1"/>
          <p:nvPr/>
        </p:nvSpPr>
        <p:spPr>
          <a:xfrm>
            <a:off x="6656439" y="766916"/>
            <a:ext cx="52504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* A wildcard character that selects all</a:t>
            </a:r>
          </a:p>
          <a:p>
            <a:r>
              <a:rPr lang="en-US" sz="2400" dirty="0"/>
              <a:t>        elements or attributes regardless of names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@ Select an attribute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() Grouping an XPath expression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[n] Indicates that a node with index "n" should be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TEKAM</dc:creator>
  <cp:lastModifiedBy>AKSHAY TEKAM</cp:lastModifiedBy>
  <cp:revision>1</cp:revision>
  <dcterms:created xsi:type="dcterms:W3CDTF">2023-05-10T09:53:17Z</dcterms:created>
  <dcterms:modified xsi:type="dcterms:W3CDTF">2023-05-10T12:23:47Z</dcterms:modified>
</cp:coreProperties>
</file>