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4038600" y="-1725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rPr lang="en-GB"/>
              <a:t>Flying High: A Review Analysis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Calibri"/>
              <a:buNone/>
            </a:pPr>
            <a:r>
              <a:rPr lang="en-GB"/>
              <a:t>of British Airways with User Reviews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Web Scraping To Gain Company Insights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INSIGHTS FROM CUSTOMER REVIEWS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0B5574"/>
                </a:solidFill>
              </a:rPr>
              <a:t>From cleaning 1000 reviews given by the customers, we obtained </a:t>
            </a:r>
            <a:endParaRPr b="1" sz="16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C85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387C85"/>
                </a:solidFill>
                <a:latin typeface="Arial"/>
                <a:ea typeface="Arial"/>
                <a:cs typeface="Arial"/>
                <a:sym typeface="Arial"/>
              </a:rPr>
              <a:t>Positive Reviews - 497</a:t>
            </a:r>
            <a:endParaRPr b="1" sz="16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C85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387C85"/>
                </a:solidFill>
                <a:latin typeface="Arial"/>
                <a:ea typeface="Arial"/>
                <a:cs typeface="Arial"/>
                <a:sym typeface="Arial"/>
              </a:rPr>
              <a:t>Negative Reviews - 395</a:t>
            </a:r>
            <a:endParaRPr b="1" sz="16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b="1" lang="en-GB" sz="2000">
                <a:solidFill>
                  <a:srgbClr val="387C85"/>
                </a:solidFill>
                <a:latin typeface="Arial"/>
                <a:ea typeface="Arial"/>
                <a:cs typeface="Arial"/>
                <a:sym typeface="Arial"/>
              </a:rPr>
              <a:t>Neutral Reviews – 108</a:t>
            </a:r>
            <a:endParaRPr b="1" sz="2000">
              <a:solidFill>
                <a:srgbClr val="387C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83F57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083F57"/>
                </a:solidFill>
                <a:latin typeface="Arial"/>
                <a:ea typeface="Arial"/>
                <a:cs typeface="Arial"/>
                <a:sym typeface="Arial"/>
              </a:rPr>
              <a:t>Wordcloud of keywords used in reviews</a:t>
            </a:r>
            <a:endParaRPr b="1" sz="2000">
              <a:solidFill>
                <a:srgbClr val="387C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325" y="4294750"/>
            <a:ext cx="6552249" cy="25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075" y="2266975"/>
            <a:ext cx="4617275" cy="39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