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rPr lang="en-GB"/>
              <a:t>Flying High: A Review Analysis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rPr lang="en-GB"/>
              <a:t>of British Airways with User Reviews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PREDICTING CUSTOMER BUYING BEHAVIOUR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2000"/>
              <a:buFont typeface="Arial"/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PREDICTIVE MODEL TO UNDERSTAND FACTORS THAT INFLUENCE BUYING BEHAVIOUR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0B5574"/>
                </a:solidFill>
              </a:rPr>
              <a:t>We have train the Random forest Classifier model with data and received</a:t>
            </a:r>
            <a:endParaRPr b="1" sz="16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ACCURACY:  85.09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AUC score:  0.5577796717361984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Top 5 features which Influence Customer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Buying Behavior are :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AutoNum type="arabicParenR"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Flight Duration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AutoNum type="arabicParenR"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Wants extra baggage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AutoNum type="arabicParenR"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Wants preferred seat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AutoNum type="arabicParenR"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Purchase lead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AutoNum type="arabicParenR"/>
            </a:pPr>
            <a:r>
              <a:rPr lang="en-GB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Flight hour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83F57"/>
              </a:buClr>
              <a:buSzPts val="1600"/>
              <a:buFont typeface="Arial"/>
              <a:buNone/>
            </a:pPr>
            <a:r>
              <a:t/>
            </a:r>
            <a:endParaRPr b="1" sz="2000">
              <a:solidFill>
                <a:srgbClr val="387C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-6590" r="11632" t="0"/>
          <a:stretch/>
        </p:blipFill>
        <p:spPr>
          <a:xfrm>
            <a:off x="4960550" y="2343300"/>
            <a:ext cx="7044725" cy="391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