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daf02827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daf02827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daf02827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daf02827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daf02827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daf02827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daf02827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daf02827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daf02827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daf02827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Whisper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6400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ScriptEdge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Whisper is an automatic speech recognition (ASR) system trained on 680,000 hours of multilingual and multitask supervised data collected from the web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has added robustness to accents,background noise and technical sound analysis and modelling.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has enabled transcription for multiple languages.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OpenAI has sourced it for further application building and development around it.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38" y="252013"/>
            <a:ext cx="6426975" cy="439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Architecture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It is implemented as encoder-decoder architecture.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It takes in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30-second chunks of audio input and  converts into a log-Mel spectrogram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Decoder predicts corresponding text captions.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Special tokens have been added which helps in performing further tasks like language identification, phrase-level timestamps, multilingual speech transcription, and to-English speech translation.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371825"/>
            <a:ext cx="8520600" cy="4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One-third of whisper’s dataset is non-english.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 a good job on transcribing the audio in </a:t>
            </a:r>
            <a:r>
              <a:rPr lang="en"/>
              <a:t>its</a:t>
            </a:r>
            <a:r>
              <a:rPr lang="en"/>
              <a:t> </a:t>
            </a:r>
            <a:r>
              <a:rPr lang="en"/>
              <a:t>original</a:t>
            </a:r>
            <a:r>
              <a:rPr lang="en"/>
              <a:t> language or translating to english.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 a good job in learning speech to text task and has outperform the supervised SOTA on CoVoST2 to English zero-shot.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433800"/>
            <a:ext cx="8520600" cy="4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Whisper’s zero-shot performance across diverse dataset is better because it was trained in that fashion.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fine-tuned on any </a:t>
            </a:r>
            <a:r>
              <a:rPr lang="en"/>
              <a:t>particular dataset hence it does not beats the LibriSpeech benchmark but when tested on diverse datasets it is better.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