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A919-4086-8F4D-87A4-0455A5A1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77C5-280C-4E4D-A2E9-2C6ECC15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A8DA-C4F1-7840-92C4-F2DA7448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FD7B-2E3D-2247-8069-DAC1BAD8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2626-94DC-394F-BDDA-2799CC4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EC5E-869B-424F-B26B-3E800142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163A-F95D-C24C-97C4-07A6A20B1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E36CE-2526-8949-AA3E-85624B9A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919D-4B3F-5848-9307-87947DA0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4AB2-5BEE-B145-A92C-0079E5CB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076-FB01-0543-B0A5-C03227F1D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7A45-44CD-F742-94B5-653606001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95C3-7E53-2447-AF6B-2EC26A5E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9621-A379-D046-8390-774E0507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A65F-E319-6B49-A5D2-89E769B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6673-94ED-8F4F-9F22-30EE758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4D3C-44AF-B546-B0CD-2F409B7D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71C6-D48D-D140-9D62-3C4A9D5B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43A4-C1EE-144C-B35F-166D58B0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5DED-D6AF-1D4D-B4DB-B177E74F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16E4-9DED-864F-8D57-0F966EF6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9FEC-0961-6E45-8599-D48CA15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83B0-8E9C-D246-AA48-3EBE269D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6A47-CBF6-2242-84C9-FAFD6F00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6947-1582-C840-B2AF-C1C4D5EC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75B6-C598-9145-88A1-94581ED8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80FB-2415-E142-AE9B-58BB9F8B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B9F5E-9F2C-9A47-BA09-E68ACC4E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51B9-97B9-3747-B148-F9CAF31F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A147-9FF0-2749-84EE-57B1F24A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9E97-4E49-6040-967B-D19FED0E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7316-FD88-0D4D-A4BC-5D5197BF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BDC2-4CF8-604B-A774-7D9F3930A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A034-7F83-7848-A214-A2546848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5AA01-392B-314D-8290-C48714F5B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37478-3605-DE40-907D-91B05E56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E2BF-CE00-9E4E-B494-E9F284FC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C22E6-DD96-D148-B4C6-42606131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4FF64-48CB-4948-A320-F1527E7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ACD9-F6AE-0942-A21B-7981617E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0E0E0-0070-A44E-AD81-D7164B71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3EA6-38AC-A043-B60B-D9B30C16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5C8F-A42D-D24F-A88A-916E4BB3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981E4-8CDB-484A-B952-FDB3C1A6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5C3F8-3C87-F94C-A313-DC00A6D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C26D2-0C90-E148-B3F0-F82B67A3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6A98-FDC9-2E48-97E1-55B49203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14E6-7202-AC41-A735-293F68A4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8707-566F-3840-B7E6-1A0047533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DE96C-3E5D-7543-A05A-130E7E9B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D643-BF88-9A49-B6A9-3BC347A4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8574-747E-4647-AABD-A5683259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83BF-FEE0-F144-B7E1-681134D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78011-CDF8-D743-B017-1B6E70DC9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C12A-B58D-164F-9690-AAF51B42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0AB8-EC1A-2E4C-8341-C65E7EFA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9217-F682-A14F-87DA-B45E1DB0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53D0-4194-C74A-8C03-2E314CA2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06D76-A71B-2144-80EB-F5F6F09E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8BC79-E96F-0042-9CD3-5E9473ED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20DB-1374-7447-9EFD-019F08358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C3E5-9CB0-5240-91ED-57BCEFCD75F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CFDC-3024-604A-B06B-6EF2101C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EFE7-5604-6549-BD0A-28AFCA2F5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27A7-AEE6-F64A-968A-781CFFCF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D4A-4149-724C-B758-64A82F3D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Image-2-Vec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2F8BA-E85F-EA44-AB1A-D04533093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embeddings</a:t>
            </a:r>
          </a:p>
        </p:txBody>
      </p:sp>
    </p:spTree>
    <p:extLst>
      <p:ext uri="{BB962C8B-B14F-4D97-AF65-F5344CB8AC3E}">
        <p14:creationId xmlns:p14="http://schemas.microsoft.com/office/powerpoint/2010/main" val="314145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2924-D7F3-6D4A-94EF-0EBCEC48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4263F-7460-A54A-B716-2AA71599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735522" cy="3772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C2B0E-162E-9F4B-8B94-1F1B0FD76D19}"/>
              </a:ext>
            </a:extLst>
          </p:cNvPr>
          <p:cNvSpPr txBox="1"/>
          <p:nvPr/>
        </p:nvSpPr>
        <p:spPr>
          <a:xfrm>
            <a:off x="6792170" y="2782669"/>
            <a:ext cx="447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learns to predict the visual grounding as context for a given word.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02B87-826E-B740-B9F6-9D7D99A485BF}"/>
              </a:ext>
            </a:extLst>
          </p:cNvPr>
          <p:cNvSpPr txBox="1"/>
          <p:nvPr/>
        </p:nvSpPr>
        <p:spPr>
          <a:xfrm>
            <a:off x="1047744" y="978099"/>
            <a:ext cx="2325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Capture the semantic visually</a:t>
            </a:r>
          </a:p>
        </p:txBody>
      </p:sp>
    </p:spTree>
    <p:extLst>
      <p:ext uri="{BB962C8B-B14F-4D97-AF65-F5344CB8AC3E}">
        <p14:creationId xmlns:p14="http://schemas.microsoft.com/office/powerpoint/2010/main" val="14726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A0DA-F02B-F348-90BF-0C12DDE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07B33-5F2D-B140-A110-43BCDCD2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1817225"/>
            <a:ext cx="6934200" cy="3974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42B85-DD18-7843-9819-A9A9F2E1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2" y="3122924"/>
            <a:ext cx="2838018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5B3-7B94-C846-87BC-0A69E6CE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label(G)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F07594-5F91-9745-8452-CF317078A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4575"/>
            <a:ext cx="4411325" cy="2553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AA6BE-FCD9-EE41-A4D6-DE785760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22" y="2968379"/>
            <a:ext cx="28321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2E23D-7E4E-EC43-A11F-870378E36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72" y="4223766"/>
            <a:ext cx="2316381" cy="28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B944A-166A-064A-85CC-8D8899E4D36C}"/>
              </a:ext>
            </a:extLst>
          </p:cNvPr>
          <p:cNvSpPr txBox="1"/>
          <p:nvPr/>
        </p:nvSpPr>
        <p:spPr>
          <a:xfrm>
            <a:off x="7035306" y="3854434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Minimizing </a:t>
            </a:r>
            <a:r>
              <a:rPr lang="en-US" dirty="0" err="1"/>
              <a:t>funcntion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2ABF-93D4-4348-86A2-AF38C011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Image-2-Vec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DEB6-D5D3-B94B-BA26-B41A32CE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Sense Assertion Classification</a:t>
            </a:r>
          </a:p>
          <a:p>
            <a:pPr lvl="2"/>
            <a:r>
              <a:rPr lang="en-US" dirty="0"/>
              <a:t>Classify tuple (boy, eats, cake) as possible or not</a:t>
            </a:r>
          </a:p>
          <a:p>
            <a:r>
              <a:rPr lang="en-US" dirty="0"/>
              <a:t>Visual Paraphrasing</a:t>
            </a:r>
          </a:p>
          <a:p>
            <a:pPr lvl="2"/>
            <a:r>
              <a:rPr lang="en-US" dirty="0"/>
              <a:t>if a pair of descriptions describes the same scene or two different scenes</a:t>
            </a:r>
          </a:p>
          <a:p>
            <a:r>
              <a:rPr lang="en-US" dirty="0"/>
              <a:t>Text-based Image Retrieval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8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AD90-3E23-354E-9FEC-78EDC17D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B27E-4B02-8548-B282-6E66299C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the projection matrix parameters WI with those from training w2v on large text corpora.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Capture semantics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Coverage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w</a:t>
            </a:r>
            <a:r>
              <a:rPr lang="en-US" dirty="0"/>
              <a:t> is based on task at hand</a:t>
            </a:r>
          </a:p>
          <a:p>
            <a:pPr lvl="1"/>
            <a:r>
              <a:rPr lang="en-US" dirty="0"/>
              <a:t>all of w (e.g., when learning from a phrase in the tuple)</a:t>
            </a:r>
          </a:p>
          <a:p>
            <a:pPr lvl="1"/>
            <a:r>
              <a:rPr lang="en-US" dirty="0"/>
              <a:t>(e.g., when learning from an n-gram context-window in a sentence)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847-DC2E-A44F-9C93-0659B1A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to w2v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49C6-3365-D846-8150-04D55C9E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56808" cy="1716228"/>
          </a:xfrm>
        </p:spPr>
        <p:txBody>
          <a:bodyPr/>
          <a:lstStyle/>
          <a:p>
            <a:r>
              <a:rPr lang="en-US" dirty="0"/>
              <a:t>objective maximizes P(</a:t>
            </a:r>
            <a:r>
              <a:rPr lang="en-US" dirty="0" err="1"/>
              <a:t>w|Sw</a:t>
            </a:r>
            <a:r>
              <a:rPr lang="en-US" dirty="0"/>
              <a:t>, WI , WO)</a:t>
            </a:r>
          </a:p>
          <a:p>
            <a:pPr lvl="1"/>
            <a:r>
              <a:rPr lang="en-US" dirty="0"/>
              <a:t>W2v  (a word w and its context </a:t>
            </a:r>
            <a:r>
              <a:rPr lang="en-US" dirty="0" err="1"/>
              <a:t>Sw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Image2-vec: (visual context given a set of words </a:t>
            </a:r>
            <a:r>
              <a:rPr lang="en-US" dirty="0" err="1"/>
              <a:t>Sw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9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81F347-7907-914B-AEED-1C3BA935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Results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203C9EB-5DF8-D742-9391-0F89A43F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5" y="1828197"/>
            <a:ext cx="4908757" cy="2258028"/>
          </a:xfrm>
          <a:prstGeom prst="rect">
            <a:avLst/>
          </a:prstGeom>
        </p:spPr>
      </p:pic>
      <p:pic>
        <p:nvPicPr>
          <p:cNvPr id="6" name="Content Placeholder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6F2D90D-99EA-6C4F-87AF-8CD87375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3" y="1654391"/>
            <a:ext cx="4512348" cy="2538195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09B1B25-6FF8-A14D-9BDB-CE738178C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31" y="4330095"/>
            <a:ext cx="4928229" cy="19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167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Visual Image-2-Vec</vt:lpstr>
      <vt:lpstr>Intuition</vt:lpstr>
      <vt:lpstr>Model</vt:lpstr>
      <vt:lpstr>Output label(G)</vt:lpstr>
      <vt:lpstr>Applications of Image-2-Vec</vt:lpstr>
      <vt:lpstr>Design choices</vt:lpstr>
      <vt:lpstr>Connections to w2v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Image-2-Vec</dc:title>
  <dc:creator>akshay uppal</dc:creator>
  <cp:lastModifiedBy>akshay uppal</cp:lastModifiedBy>
  <cp:revision>4</cp:revision>
  <dcterms:created xsi:type="dcterms:W3CDTF">2019-01-28T03:40:30Z</dcterms:created>
  <dcterms:modified xsi:type="dcterms:W3CDTF">2019-01-28T04:11:09Z</dcterms:modified>
</cp:coreProperties>
</file>