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66AD17-1444-4C5F-BBFA-13579C035BE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7759DD-0429-44FD-A4BE-E3081BC59A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057400" y="3352800"/>
            <a:ext cx="6172200" cy="1371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- Because being scared of fake news is a thing of past ;-)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1524000"/>
            <a:ext cx="5968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FAKE-0-SMART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5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6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The proliferation of fake news among social media has affected almost every dimension of society.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The economy, </a:t>
            </a:r>
            <a:r>
              <a:rPr lang="en-US" dirty="0" err="1" smtClean="0">
                <a:solidFill>
                  <a:schemeClr val="accent3"/>
                </a:solidFill>
              </a:rPr>
              <a:t>democracy,social</a:t>
            </a:r>
            <a:r>
              <a:rPr lang="en-US" dirty="0" smtClean="0">
                <a:solidFill>
                  <a:schemeClr val="accent3"/>
                </a:solidFill>
              </a:rPr>
              <a:t> and cultural affairs all get affected due to these fake news which spread as rapid as fire.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6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7467600" cy="487375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This Fake-O-Smart is a fake news detection system which would predict whether a particular news article is a fake or a real one.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What amazes us is the rate of accuracy with which the system predicts.</a:t>
            </a:r>
          </a:p>
          <a:p>
            <a:pPr algn="ctr"/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9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This would prevent unnecessary from spreading across the globe.</a:t>
            </a:r>
          </a:p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Various political and the democratic decisions may not get affected.</a:t>
            </a:r>
          </a:p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The stock market would remain unaffected from these fake </a:t>
            </a:r>
            <a:r>
              <a:rPr lang="en-US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spreadings</a:t>
            </a:r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Public outrage based on such fake news could also be prevented.</a:t>
            </a:r>
          </a:p>
          <a:p>
            <a:r>
              <a:rPr lang="en-US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It will be a truly big asset for the newsrooms in identifying and presenting the truth.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By-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Verma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Shravya Verma</a:t>
            </a:r>
            <a:b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ANKUR KESHARWANI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</TotalTime>
  <Words>158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PowerPoint Presentation</vt:lpstr>
      <vt:lpstr>Problem</vt:lpstr>
      <vt:lpstr>Solution</vt:lpstr>
      <vt:lpstr>FUTURE SCOPE</vt:lpstr>
      <vt:lpstr>By- Abhishek Verma      Shravya Verma ANKUR KESHARWANI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Udita</dc:creator>
  <cp:lastModifiedBy>Udita</cp:lastModifiedBy>
  <cp:revision>3</cp:revision>
  <dcterms:created xsi:type="dcterms:W3CDTF">2018-07-08T04:02:46Z</dcterms:created>
  <dcterms:modified xsi:type="dcterms:W3CDTF">2018-07-08T04:33:24Z</dcterms:modified>
</cp:coreProperties>
</file>