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452"/>
  </p:normalViewPr>
  <p:slideViewPr>
    <p:cSldViewPr snapToGrid="0">
      <p:cViewPr varScale="1">
        <p:scale>
          <a:sx n="104" d="100"/>
          <a:sy n="104" d="100"/>
        </p:scale>
        <p:origin x="23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2C340-30CA-6F49-B927-8E31C5A99FD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0D956-BB16-474B-9C00-F4437209D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8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0D956-BB16-474B-9C00-F4437209DB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0243-0D5E-D8E4-6EF8-C9FDA9BA6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0873E-D583-2E27-019E-78C384B2F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56D5-8BA7-BCFE-6E2A-BD87295F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09FFC-81D1-ECE5-A78F-CCF8D671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3C48-1B3E-0914-23B0-EE79ADB5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D74F-6957-73E3-B924-74ACC481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4F980-D22D-B361-3C9C-A9310081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4C11-982E-1C80-2824-C2D23B62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93A1A-5C8D-AEC0-965E-5D54B67E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66B3-164E-CDB1-4B6F-7816751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A1790-9378-6049-F9C8-CA7C08A5B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B075E-1069-6B03-621B-E3673336D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33B41-9747-A203-E4D5-873B23F7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AF81-8937-34B6-86AD-1A086AB4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F9624-482C-643E-3522-00543CB4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67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E99D-BE01-53CB-3D82-2D862FFB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36383-2C16-415C-B75C-95CCCF91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F490-1D5E-47B1-1170-EAF2B61F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0C28-64FB-7399-5973-D88AFE097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5C074-3C7F-94A7-194D-BC25807B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9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ED70-2EC3-1DFF-2801-A872FB34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4549C-AD27-5A3C-B913-77CA84FD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7EF5-8C67-6D37-4CBD-DBADF721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7825E-6B77-F167-77A3-C8FBC7A4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7A95E-7172-8DBE-FE83-59295117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4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E06F-E9AA-85CF-4F8D-88F66B599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D663-03D0-CE3A-BCAC-71382E3F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43758-4545-DE40-E861-00B7EE3C5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54E21-5C00-F0F8-D35A-A71F4EC8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2A804-F87D-1561-DFB8-D5A60B16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0EBD1-8F19-267A-A18B-7312C23C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9570-0ED1-7549-1A8A-6D1DC6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9465-BD42-91E9-742D-568C0459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F4A1F-CA8F-4A50-A7F4-3F932CDF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AFD94-D978-5D04-D404-9447B5192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6DA23-31ED-77B5-95B3-582F2B56D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2D813-37E4-583C-9D8A-DBC9666C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D82FF-6F9F-BF17-5558-D5AD1A93D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DB646-61BB-3AE0-315C-8B3350D1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27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1618-57CF-9125-3898-1215B5C3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0A755-09DE-57A9-82C5-A8D31B29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55F32-D0E6-9AC3-9946-D7C5F883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8295B-4F01-D2EB-D8FB-983A380D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AD6E4B-4239-E2C7-066C-450A3EAB9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D5519-3FDE-E177-AD1F-8BCF9EB9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81A1-E752-F325-5A91-90679E03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3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D31D-DBBE-D2B8-B894-27B4D5BE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A7D3-AB27-F0FE-49D7-524470692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4C99C-D68F-BB8F-A9B4-F872DB114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8EA2D-17F6-6EB2-D664-FA5270ED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85C3-5208-B4BC-1D8C-D227F5F5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76B9-2F92-3705-2287-52BC3395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3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E3FE-7926-634A-A850-56740344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11DF3-F64D-4C84-230E-D1E902166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7390B-72F3-F0D5-A330-DD6945C04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C4E05-B5BA-1D2E-7797-507253C0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080B-19DE-6389-0528-E06A6500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CD97E-7610-E4EC-F346-1BFBF1B6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6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C611F-10B6-08CD-47A2-5E9F6E3E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E38B0-FF33-97AC-2095-B92889AFF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96227-2C8B-D2E3-FCE0-B65A4BF500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FCFD2B-DFF1-5140-B77D-11A92FD6659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3CD-034F-95CC-55ED-80FAB1B55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A3EF6-E3C8-AEDC-39A0-3769F722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E9C20-0BFB-A543-AEE9-F8D44E1D9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3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jPewTRjvmstjjtHcocl0GMlbK0d-NJdX?usp=sharing" TargetMode="External"/><Relationship Id="rId2" Type="http://schemas.openxmlformats.org/officeDocument/2006/relationships/hyperlink" Target="https://github.com/akshayuta/MIMIC-visualization/blob/main/V1_DataVisualization_Akshay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86emFZLxzosaOXWHXy-vsd-i5Gz732_6?usp=sharin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uta/MIMIC-visualization/blob/main/V1_DataVisualization_Akshay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B1B6-2CA2-F0EE-7B86-BAD2B572D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 Visualization</a:t>
            </a:r>
            <a:br>
              <a:rPr lang="en-US" dirty="0"/>
            </a:br>
            <a:r>
              <a:rPr lang="en-US" dirty="0"/>
              <a:t>Assignment details</a:t>
            </a:r>
          </a:p>
        </p:txBody>
      </p:sp>
    </p:spTree>
    <p:extLst>
      <p:ext uri="{BB962C8B-B14F-4D97-AF65-F5344CB8AC3E}">
        <p14:creationId xmlns:p14="http://schemas.microsoft.com/office/powerpoint/2010/main" val="3532702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BEF56-226B-D8D7-A53B-857E578CB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085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4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30788-7115-2F2C-A55E-57FDAC12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9DC0-E701-3CC2-746A-152C25F3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77D1-3B74-B8F9-85EA-EE9924CD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Created </a:t>
            </a:r>
            <a:r>
              <a:rPr lang="en-US" dirty="0" err="1"/>
              <a:t>Hovertext</a:t>
            </a:r>
            <a:r>
              <a:rPr lang="en-US" dirty="0"/>
              <a:t>(</a:t>
            </a:r>
            <a:r>
              <a:rPr lang="en-US" dirty="0" err="1"/>
              <a:t>Treee</a:t>
            </a:r>
            <a:r>
              <a:rPr lang="en-US" dirty="0"/>
              <a:t> map)</a:t>
            </a:r>
          </a:p>
          <a:p>
            <a:pPr lvl="1"/>
            <a:r>
              <a:rPr lang="en-US" dirty="0"/>
              <a:t>Top 10 Drug Codes for Male Subjects</a:t>
            </a:r>
          </a:p>
          <a:p>
            <a:pPr lvl="1"/>
            <a:r>
              <a:rPr lang="en-US" dirty="0"/>
              <a:t>Top 10 Drug Codes for Female Subjects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Created a dictionary from </a:t>
            </a:r>
            <a:r>
              <a:rPr lang="en-US" dirty="0" err="1"/>
              <a:t>drugCodes</a:t>
            </a:r>
            <a:r>
              <a:rPr lang="en-US" dirty="0"/>
              <a:t> table where index was DRG_CODE and value was DESCRIPTION</a:t>
            </a:r>
          </a:p>
          <a:p>
            <a:pPr lvl="1"/>
            <a:r>
              <a:rPr lang="en-US" dirty="0"/>
              <a:t>Merged patients table and </a:t>
            </a:r>
            <a:r>
              <a:rPr lang="en-US" dirty="0" err="1"/>
              <a:t>drugCodes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for top 10 drug codes for male and female</a:t>
            </a:r>
          </a:p>
          <a:p>
            <a:pPr lvl="1"/>
            <a:r>
              <a:rPr lang="en-US" dirty="0"/>
              <a:t>Created a male and female </a:t>
            </a:r>
            <a:r>
              <a:rPr lang="en-US" dirty="0" err="1"/>
              <a:t>dataframe</a:t>
            </a:r>
            <a:r>
              <a:rPr lang="en-US" dirty="0"/>
              <a:t> containing </a:t>
            </a:r>
            <a:r>
              <a:rPr lang="en-US" dirty="0" err="1"/>
              <a:t>drug_code</a:t>
            </a:r>
            <a:r>
              <a:rPr lang="en-US" dirty="0"/>
              <a:t>, count and label as columns</a:t>
            </a:r>
          </a:p>
          <a:p>
            <a:pPr lvl="1"/>
            <a:r>
              <a:rPr lang="en-US" dirty="0"/>
              <a:t>Created another column called </a:t>
            </a:r>
            <a:r>
              <a:rPr lang="en-US" dirty="0" err="1"/>
              <a:t>hover_text</a:t>
            </a:r>
            <a:r>
              <a:rPr lang="en-US" dirty="0"/>
              <a:t> using </a:t>
            </a:r>
            <a:r>
              <a:rPr lang="en-US" dirty="0" err="1"/>
              <a:t>drug_code</a:t>
            </a:r>
            <a:r>
              <a:rPr lang="en-US" dirty="0"/>
              <a:t>, count and label as columns</a:t>
            </a:r>
          </a:p>
          <a:p>
            <a:pPr lvl="1"/>
            <a:r>
              <a:rPr lang="en-US" dirty="0"/>
              <a:t>Created a </a:t>
            </a:r>
            <a:r>
              <a:rPr lang="en-US" dirty="0" err="1"/>
              <a:t>Treemap</a:t>
            </a:r>
            <a:r>
              <a:rPr lang="en-US" dirty="0"/>
              <a:t> for male and female and if you hover on the chart, it showed drug description, drug code and count</a:t>
            </a:r>
          </a:p>
        </p:txBody>
      </p:sp>
    </p:spTree>
    <p:extLst>
      <p:ext uri="{BB962C8B-B14F-4D97-AF65-F5344CB8AC3E}">
        <p14:creationId xmlns:p14="http://schemas.microsoft.com/office/powerpoint/2010/main" val="428628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86E77-B204-14DE-CD8A-662E42D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2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0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178C-61F7-FDDB-65B8-91789463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ED03-1E87-0226-8B0B-F247233F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V1_DataVisualization_Akshay.ipynb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 err="1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link: </a:t>
            </a:r>
            <a:r>
              <a:rPr lang="en-US" u="sng" dirty="0">
                <a:latin typeface="-apple-system"/>
              </a:rPr>
              <a:t>https://</a:t>
            </a:r>
            <a:r>
              <a:rPr lang="en-US" u="sng" dirty="0" err="1">
                <a:latin typeface="-apple-system"/>
              </a:rPr>
              <a:t>github.com</a:t>
            </a:r>
            <a:r>
              <a:rPr lang="en-US" u="sng" dirty="0">
                <a:latin typeface="-apple-system"/>
              </a:rPr>
              <a:t>/</a:t>
            </a:r>
            <a:r>
              <a:rPr lang="en-US" u="sng" dirty="0" err="1">
                <a:latin typeface="-apple-system"/>
              </a:rPr>
              <a:t>akshayuta</a:t>
            </a:r>
            <a:r>
              <a:rPr lang="en-US" u="sng" dirty="0">
                <a:latin typeface="-apple-system"/>
              </a:rPr>
              <a:t>/MIMIC-visualization/blob/main/V1_DataVisualization_Akshay.ipynb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Google </a:t>
            </a:r>
            <a:r>
              <a:rPr lang="en-US" dirty="0" err="1">
                <a:latin typeface="-apple-system"/>
              </a:rPr>
              <a:t>colab</a:t>
            </a:r>
            <a:r>
              <a:rPr lang="en-US" dirty="0">
                <a:latin typeface="-apple-system"/>
              </a:rPr>
              <a:t> link: </a:t>
            </a:r>
            <a:r>
              <a:rPr lang="en-US" dirty="0">
                <a:latin typeface="-apple-system"/>
                <a:hlinkClick r:id="rId3"/>
              </a:rPr>
              <a:t>https://colab.research.google.com/drive/1jPewTRjvmstjjtHcocl0GMlbK0d-NJdX?usp=sharing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b="0" i="0" u="sng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file contains assignment done as per what teacher has shown. Only difference is the data that is imported is full data and not a demo data.</a:t>
            </a:r>
            <a:b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u="sng" dirty="0">
              <a:latin typeface="-apple-system"/>
            </a:endParaRPr>
          </a:p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V2_DataVisualization_Akshay.ipynb</a:t>
            </a:r>
            <a:r>
              <a:rPr lang="en-US" b="0" i="0" u="sng" dirty="0"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-apple-system"/>
              </a:rPr>
              <a:t>Github</a:t>
            </a:r>
            <a:r>
              <a:rPr lang="en-US" dirty="0">
                <a:latin typeface="-apple-system"/>
              </a:rPr>
              <a:t> link:  </a:t>
            </a:r>
            <a:r>
              <a:rPr lang="en-US" u="sng" dirty="0">
                <a:latin typeface="-apple-system"/>
              </a:rPr>
              <a:t>https://</a:t>
            </a:r>
            <a:r>
              <a:rPr lang="en-US" u="sng" dirty="0" err="1">
                <a:latin typeface="-apple-system"/>
              </a:rPr>
              <a:t>github.com</a:t>
            </a:r>
            <a:r>
              <a:rPr lang="en-US" u="sng" dirty="0">
                <a:latin typeface="-apple-system"/>
              </a:rPr>
              <a:t>/</a:t>
            </a:r>
            <a:r>
              <a:rPr lang="en-US" u="sng" dirty="0" err="1">
                <a:latin typeface="-apple-system"/>
              </a:rPr>
              <a:t>akshayuta</a:t>
            </a:r>
            <a:r>
              <a:rPr lang="en-US" u="sng" dirty="0">
                <a:latin typeface="-apple-system"/>
              </a:rPr>
              <a:t>/MIMIC-visualization/blob/main/V2_DataVisualization_Akshay.ipynb</a:t>
            </a:r>
            <a:endParaRPr lang="en-US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Google </a:t>
            </a:r>
            <a:r>
              <a:rPr lang="en-US" dirty="0" err="1">
                <a:latin typeface="-apple-system"/>
              </a:rPr>
              <a:t>colab</a:t>
            </a:r>
            <a:r>
              <a:rPr lang="en-US" dirty="0">
                <a:latin typeface="-apple-system"/>
              </a:rPr>
              <a:t> link: </a:t>
            </a:r>
            <a:r>
              <a:rPr lang="en-US" dirty="0">
                <a:latin typeface="-apple-system"/>
                <a:hlinkClick r:id="rId4"/>
              </a:rPr>
              <a:t>https://colab.research.google.com/drive/186emFZLxzosaOXWHXy-vsd-i5Gz732_6?usp=sharing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dirty="0">
              <a:latin typeface="-apple-system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file contains assignment done using MIMIC data and used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differrent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tables and charts.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B42D-980E-E95D-2889-4E30D58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-apple-system"/>
                <a:hlinkClick r:id="rId2" tooltip="V1_DataVisualization_Akshay.ipynb"/>
              </a:rPr>
              <a:t>V2_DataVisualization_Akshay.ipynb</a:t>
            </a:r>
            <a:br>
              <a:rPr lang="en-US" b="0" i="0" u="sng" dirty="0"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EBCA-4B97-3C00-97DF-0CE544E2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prep done:</a:t>
            </a:r>
          </a:p>
          <a:p>
            <a:pPr marL="0" indent="0">
              <a:buNone/>
            </a:pPr>
            <a:r>
              <a:rPr lang="en-US" dirty="0"/>
              <a:t>Uploaded patients, admission, </a:t>
            </a:r>
            <a:r>
              <a:rPr lang="en-US" dirty="0" err="1"/>
              <a:t>drugcodes</a:t>
            </a:r>
            <a:r>
              <a:rPr lang="en-US" dirty="0"/>
              <a:t> tables data</a:t>
            </a:r>
          </a:p>
        </p:txBody>
      </p:sp>
    </p:spTree>
    <p:extLst>
      <p:ext uri="{BB962C8B-B14F-4D97-AF65-F5344CB8AC3E}">
        <p14:creationId xmlns:p14="http://schemas.microsoft.com/office/powerpoint/2010/main" val="429362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90B8-2890-5AE4-4814-547F5EFD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53261-6736-BBFC-9E16-556006752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chart with number of Male and female alive by filtering patients table column ’EXPIRE_FLAG’ == 0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0DAEBA-8C31-34A4-BEA2-3E345A78E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881" y="2681416"/>
            <a:ext cx="8923638" cy="41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C3A7-3750-10E4-9EAF-A7E82513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30BCD-57F2-D1D5-7363-52CB2244F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chart with number of Male and female alive by filtering patients table column ’EXPIRE_FLAG’ == 0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Added age column in patients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Merged patients and admission column using SUBJECT_ID</a:t>
            </a:r>
          </a:p>
          <a:p>
            <a:pPr lvl="1"/>
            <a:r>
              <a:rPr lang="en-US" dirty="0"/>
              <a:t>Created a </a:t>
            </a:r>
            <a:r>
              <a:rPr lang="en-US" dirty="0" err="1"/>
              <a:t>countplot</a:t>
            </a:r>
            <a:r>
              <a:rPr lang="en-US" dirty="0"/>
              <a:t> by Admission location by Gender</a:t>
            </a:r>
          </a:p>
        </p:txBody>
      </p:sp>
    </p:spTree>
    <p:extLst>
      <p:ext uri="{BB962C8B-B14F-4D97-AF65-F5344CB8AC3E}">
        <p14:creationId xmlns:p14="http://schemas.microsoft.com/office/powerpoint/2010/main" val="98715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F8590-ABE7-B8D7-F685-FA4E725A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52" b="422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02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CBD5-B31C-49F0-3856-809B08DA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449A-074D-8654-907A-73241D398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Kernel density estimate plot</a:t>
            </a:r>
          </a:p>
          <a:p>
            <a:pPr lvl="1"/>
            <a:r>
              <a:rPr lang="en-US" dirty="0"/>
              <a:t>Trends in Male Patient Counts Over Time by Insurance Type</a:t>
            </a:r>
          </a:p>
          <a:p>
            <a:pPr lvl="1"/>
            <a:r>
              <a:rPr lang="en-US" dirty="0"/>
              <a:t>Trends in Female Patient Counts Over Time by Insurance Type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Converted ADMITTIME to datetime and added in </a:t>
            </a:r>
            <a:r>
              <a:rPr lang="en-US" dirty="0" err="1"/>
              <a:t>merged_data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Filtered male data and stored in </a:t>
            </a:r>
            <a:r>
              <a:rPr lang="en-US" dirty="0" err="1"/>
              <a:t>male_data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Filtered female data and stored in </a:t>
            </a:r>
            <a:r>
              <a:rPr lang="en-US" dirty="0" err="1"/>
              <a:t>female_data</a:t>
            </a:r>
            <a:r>
              <a:rPr lang="en-US" dirty="0"/>
              <a:t>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On x axis provided ADMITTIME and on y axis provided INSURANCE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0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04FCF1-4B4A-4993-E23A-68DF233D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1" r="4307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CC79D-8689-630F-E5AF-5ADA6651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37D3-65A2-C91C-36A9-BB169A0E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CC72-E58B-80FD-FC3A-D8F0BD4F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bar plot</a:t>
            </a:r>
          </a:p>
          <a:p>
            <a:pPr lvl="1"/>
            <a:r>
              <a:rPr lang="en-US" dirty="0"/>
              <a:t>Top 10 Drug Codes for Male Subjects</a:t>
            </a:r>
          </a:p>
          <a:p>
            <a:pPr lvl="1"/>
            <a:r>
              <a:rPr lang="en-US" dirty="0"/>
              <a:t>Top 10 Drug Codes for Female Subjects</a:t>
            </a:r>
          </a:p>
          <a:p>
            <a:r>
              <a:rPr lang="en-US" dirty="0"/>
              <a:t>Steps followed</a:t>
            </a:r>
          </a:p>
          <a:p>
            <a:pPr lvl="1"/>
            <a:r>
              <a:rPr lang="en-US" dirty="0"/>
              <a:t>Created a dictionary from </a:t>
            </a:r>
            <a:r>
              <a:rPr lang="en-US" dirty="0" err="1"/>
              <a:t>drugCodes</a:t>
            </a:r>
            <a:r>
              <a:rPr lang="en-US" dirty="0"/>
              <a:t> table where index was DRG_CODE and value was DESCRIPTION</a:t>
            </a:r>
          </a:p>
          <a:p>
            <a:pPr lvl="1"/>
            <a:r>
              <a:rPr lang="en-US" dirty="0"/>
              <a:t>Merged patients table and </a:t>
            </a:r>
            <a:r>
              <a:rPr lang="en-US" dirty="0" err="1"/>
              <a:t>drugCodes</a:t>
            </a:r>
            <a:r>
              <a:rPr lang="en-US" dirty="0"/>
              <a:t> table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dataframe</a:t>
            </a:r>
            <a:r>
              <a:rPr lang="en-US" dirty="0"/>
              <a:t> for top 10 drug codes for male and female</a:t>
            </a:r>
          </a:p>
          <a:p>
            <a:pPr lvl="1"/>
            <a:r>
              <a:rPr lang="en-US" dirty="0"/>
              <a:t>On x axis provided DRG_CODE and on y axis provided DESCRIPTION USING dictionary from step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506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Office Theme</vt:lpstr>
      <vt:lpstr>MIMIC Visualization Assignment details</vt:lpstr>
      <vt:lpstr>Two types </vt:lpstr>
      <vt:lpstr>V2_DataVisualization_Akshay.ipynb </vt:lpstr>
      <vt:lpstr>Visualization 1</vt:lpstr>
      <vt:lpstr>Visualization 2</vt:lpstr>
      <vt:lpstr>PowerPoint Presentation</vt:lpstr>
      <vt:lpstr>Visualization 3</vt:lpstr>
      <vt:lpstr>PowerPoint Presentation</vt:lpstr>
      <vt:lpstr>Visualization 4</vt:lpstr>
      <vt:lpstr>PowerPoint Presentation</vt:lpstr>
      <vt:lpstr>Visualization 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Pawar, Akshay</dc:creator>
  <cp:lastModifiedBy>Pawar, Akshay</cp:lastModifiedBy>
  <cp:revision>14</cp:revision>
  <dcterms:created xsi:type="dcterms:W3CDTF">2025-02-03T09:36:54Z</dcterms:created>
  <dcterms:modified xsi:type="dcterms:W3CDTF">2025-02-03T10:12:35Z</dcterms:modified>
</cp:coreProperties>
</file>